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1" r:id="rId6"/>
    <p:sldId id="272" r:id="rId7"/>
    <p:sldId id="273" r:id="rId8"/>
    <p:sldId id="257" r:id="rId9"/>
    <p:sldId id="258" r:id="rId10"/>
    <p:sldId id="270" r:id="rId11"/>
    <p:sldId id="268" r:id="rId12"/>
    <p:sldId id="269" r:id="rId13"/>
    <p:sldId id="260" r:id="rId14"/>
    <p:sldId id="263" r:id="rId15"/>
    <p:sldId id="261" r:id="rId16"/>
    <p:sldId id="262" r:id="rId17"/>
    <p:sldId id="264" r:id="rId18"/>
    <p:sldId id="26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42577-3662-4A17-A621-8A00D220BDEB}" v="54" dt="2022-08-02T13:56:06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06"/>
    <p:restoredTop sz="95788"/>
  </p:normalViewPr>
  <p:slideViewPr>
    <p:cSldViewPr snapToGrid="0" snapToObjects="1">
      <p:cViewPr varScale="1">
        <p:scale>
          <a:sx n="79" d="100"/>
          <a:sy n="79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e, Martzel" userId="1550c2f4-83d2-41c6-bfc2-052090e53d2f" providerId="ADAL" clId="{6911575B-DE76-814B-9D18-38C23D9E0216}"/>
    <pc:docChg chg="custSel addSld modSld">
      <pc:chgData name="Baste, Martzel" userId="1550c2f4-83d2-41c6-bfc2-052090e53d2f" providerId="ADAL" clId="{6911575B-DE76-814B-9D18-38C23D9E0216}" dt="2021-08-01T07:22:54.757" v="127"/>
      <pc:docMkLst>
        <pc:docMk/>
      </pc:docMkLst>
      <pc:sldChg chg="modTransition">
        <pc:chgData name="Baste, Martzel" userId="1550c2f4-83d2-41c6-bfc2-052090e53d2f" providerId="ADAL" clId="{6911575B-DE76-814B-9D18-38C23D9E0216}" dt="2021-08-01T07:22:54.757" v="127"/>
        <pc:sldMkLst>
          <pc:docMk/>
          <pc:sldMk cId="949909108" sldId="257"/>
        </pc:sldMkLst>
      </pc:sldChg>
      <pc:sldChg chg="addSp delSp modSp add mod setBg modAnim">
        <pc:chgData name="Baste, Martzel" userId="1550c2f4-83d2-41c6-bfc2-052090e53d2f" providerId="ADAL" clId="{6911575B-DE76-814B-9D18-38C23D9E0216}" dt="2021-08-01T07:22:30.734" v="126" actId="20577"/>
        <pc:sldMkLst>
          <pc:docMk/>
          <pc:sldMk cId="2707130784" sldId="280"/>
        </pc:sldMkLst>
        <pc:spChg chg="del mod">
          <ac:chgData name="Baste, Martzel" userId="1550c2f4-83d2-41c6-bfc2-052090e53d2f" providerId="ADAL" clId="{6911575B-DE76-814B-9D18-38C23D9E0216}" dt="2021-08-01T07:19:48.528" v="5" actId="478"/>
          <ac:spMkLst>
            <pc:docMk/>
            <pc:sldMk cId="2707130784" sldId="280"/>
            <ac:spMk id="3" creationId="{BD608741-87AC-1D42-BC0C-94C0A78A8769}"/>
          </ac:spMkLst>
        </pc:spChg>
        <pc:spChg chg="add mod ord">
          <ac:chgData name="Baste, Martzel" userId="1550c2f4-83d2-41c6-bfc2-052090e53d2f" providerId="ADAL" clId="{6911575B-DE76-814B-9D18-38C23D9E0216}" dt="2021-08-01T07:22:30.734" v="126" actId="20577"/>
          <ac:spMkLst>
            <pc:docMk/>
            <pc:sldMk cId="2707130784" sldId="280"/>
            <ac:spMk id="8" creationId="{8EA34C91-D8BB-2948-A536-BE49AD025BC2}"/>
          </ac:spMkLst>
        </pc:spChg>
        <pc:spChg chg="add mod">
          <ac:chgData name="Baste, Martzel" userId="1550c2f4-83d2-41c6-bfc2-052090e53d2f" providerId="ADAL" clId="{6911575B-DE76-814B-9D18-38C23D9E0216}" dt="2021-08-01T07:21:59.666" v="114" actId="1076"/>
          <ac:spMkLst>
            <pc:docMk/>
            <pc:sldMk cId="2707130784" sldId="280"/>
            <ac:spMk id="9" creationId="{D40FCBF3-F94B-A54A-B726-9A2F1F591740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14" creationId="{D5189306-04D9-4982-9EBE-938B344A1113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16" creationId="{102C4642-2AB4-49A1-89D9-3E5C01E99D58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18" creationId="{82EAAEF9-78E9-4B67-93B4-CD09F7570300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20" creationId="{2CE23D09-8BA3-4FEE-892D-ACE847DC085D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22" creationId="{5707F116-8EC0-4822-9067-186AC8C96EB8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24" creationId="{6BFBE7AA-40DE-4FE5-B385-5CA874501B05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26" creationId="{41ACE746-85D5-45EE-8944-61B542B392FC}"/>
          </ac:spMkLst>
        </pc:spChg>
        <pc:spChg chg="add">
          <ac:chgData name="Baste, Martzel" userId="1550c2f4-83d2-41c6-bfc2-052090e53d2f" providerId="ADAL" clId="{6911575B-DE76-814B-9D18-38C23D9E0216}" dt="2021-08-01T07:21:31.234" v="83" actId="26606"/>
          <ac:spMkLst>
            <pc:docMk/>
            <pc:sldMk cId="2707130784" sldId="280"/>
            <ac:spMk id="28" creationId="{00BB3E03-CC38-4FA6-9A99-701C62D05A5B}"/>
          </ac:spMkLst>
        </pc:spChg>
        <pc:picChg chg="del">
          <ac:chgData name="Baste, Martzel" userId="1550c2f4-83d2-41c6-bfc2-052090e53d2f" providerId="ADAL" clId="{6911575B-DE76-814B-9D18-38C23D9E0216}" dt="2021-08-01T07:19:42.471" v="1" actId="478"/>
          <ac:picMkLst>
            <pc:docMk/>
            <pc:sldMk cId="2707130784" sldId="280"/>
            <ac:picMk id="6" creationId="{1E8AB2A6-A19D-DC48-8960-802E6A6AB63D}"/>
          </ac:picMkLst>
        </pc:picChg>
        <pc:picChg chg="del">
          <ac:chgData name="Baste, Martzel" userId="1550c2f4-83d2-41c6-bfc2-052090e53d2f" providerId="ADAL" clId="{6911575B-DE76-814B-9D18-38C23D9E0216}" dt="2021-08-01T07:19:44.918" v="3" actId="478"/>
          <ac:picMkLst>
            <pc:docMk/>
            <pc:sldMk cId="2707130784" sldId="280"/>
            <ac:picMk id="7" creationId="{C7D7F0F0-46C8-6C4F-94E5-C5ADC4A93DC1}"/>
          </ac:picMkLst>
        </pc:picChg>
        <pc:picChg chg="del">
          <ac:chgData name="Baste, Martzel" userId="1550c2f4-83d2-41c6-bfc2-052090e53d2f" providerId="ADAL" clId="{6911575B-DE76-814B-9D18-38C23D9E0216}" dt="2021-08-01T07:19:43.865" v="2" actId="478"/>
          <ac:picMkLst>
            <pc:docMk/>
            <pc:sldMk cId="2707130784" sldId="280"/>
            <ac:picMk id="1032" creationId="{D6CB17D4-ADFD-6B4D-93F6-1431487BE61D}"/>
          </ac:picMkLst>
        </pc:picChg>
      </pc:sldChg>
    </pc:docChg>
  </pc:docChgLst>
  <pc:docChgLst>
    <pc:chgData name="Baste, Martzel" userId="1550c2f4-83d2-41c6-bfc2-052090e53d2f" providerId="ADAL" clId="{6DC42577-3662-4A17-A621-8A00D220BDEB}"/>
    <pc:docChg chg="undo custSel modSld modMainMaster">
      <pc:chgData name="Baste, Martzel" userId="1550c2f4-83d2-41c6-bfc2-052090e53d2f" providerId="ADAL" clId="{6DC42577-3662-4A17-A621-8A00D220BDEB}" dt="2022-08-02T13:56:29.599" v="106" actId="1076"/>
      <pc:docMkLst>
        <pc:docMk/>
      </pc:docMkLst>
      <pc:sldChg chg="modSp setBg">
        <pc:chgData name="Baste, Martzel" userId="1550c2f4-83d2-41c6-bfc2-052090e53d2f" providerId="ADAL" clId="{6DC42577-3662-4A17-A621-8A00D220BDEB}" dt="2022-08-02T13:49:59.050" v="13" actId="403"/>
        <pc:sldMkLst>
          <pc:docMk/>
          <pc:sldMk cId="3623830829" sldId="256"/>
        </pc:sldMkLst>
        <pc:spChg chg="mod">
          <ac:chgData name="Baste, Martzel" userId="1550c2f4-83d2-41c6-bfc2-052090e53d2f" providerId="ADAL" clId="{6DC42577-3662-4A17-A621-8A00D220BDEB}" dt="2022-08-02T13:49:59.050" v="13" actId="403"/>
          <ac:spMkLst>
            <pc:docMk/>
            <pc:sldMk cId="3623830829" sldId="256"/>
            <ac:spMk id="3" creationId="{BFD2E725-332F-1440-81C4-CC4400A3C729}"/>
          </ac:spMkLst>
        </pc:spChg>
      </pc:sldChg>
      <pc:sldChg chg="modSp mod setBg">
        <pc:chgData name="Baste, Martzel" userId="1550c2f4-83d2-41c6-bfc2-052090e53d2f" providerId="ADAL" clId="{6DC42577-3662-4A17-A621-8A00D220BDEB}" dt="2022-08-02T13:49:17.149" v="3" actId="1076"/>
        <pc:sldMkLst>
          <pc:docMk/>
          <pc:sldMk cId="949909108" sldId="257"/>
        </pc:sldMkLst>
        <pc:graphicFrameChg chg="mod">
          <ac:chgData name="Baste, Martzel" userId="1550c2f4-83d2-41c6-bfc2-052090e53d2f" providerId="ADAL" clId="{6DC42577-3662-4A17-A621-8A00D220BDEB}" dt="2022-08-02T13:49:17.149" v="3" actId="1076"/>
          <ac:graphicFrameMkLst>
            <pc:docMk/>
            <pc:sldMk cId="949909108" sldId="257"/>
            <ac:graphicFrameMk id="6" creationId="{45C718BD-75D3-9645-9BAD-7E0D49EB0029}"/>
          </ac:graphicFrameMkLst>
        </pc:graphicFrameChg>
      </pc:sldChg>
      <pc:sldChg chg="modSp mod setBg">
        <pc:chgData name="Baste, Martzel" userId="1550c2f4-83d2-41c6-bfc2-052090e53d2f" providerId="ADAL" clId="{6DC42577-3662-4A17-A621-8A00D220BDEB}" dt="2022-08-02T13:49:30.484" v="6" actId="14100"/>
        <pc:sldMkLst>
          <pc:docMk/>
          <pc:sldMk cId="2732741781" sldId="258"/>
        </pc:sldMkLst>
        <pc:graphicFrameChg chg="mod modGraphic">
          <ac:chgData name="Baste, Martzel" userId="1550c2f4-83d2-41c6-bfc2-052090e53d2f" providerId="ADAL" clId="{6DC42577-3662-4A17-A621-8A00D220BDEB}" dt="2022-08-02T13:49:30.484" v="6" actId="14100"/>
          <ac:graphicFrameMkLst>
            <pc:docMk/>
            <pc:sldMk cId="2732741781" sldId="258"/>
            <ac:graphicFrameMk id="4" creationId="{D898A1DB-79E2-DF45-B9E3-C24AE3420F34}"/>
          </ac:graphicFrameMkLst>
        </pc:graphicFrameChg>
      </pc:sldChg>
      <pc:sldChg chg="addSp delSp modSp mod setBg">
        <pc:chgData name="Baste, Martzel" userId="1550c2f4-83d2-41c6-bfc2-052090e53d2f" providerId="ADAL" clId="{6DC42577-3662-4A17-A621-8A00D220BDEB}" dt="2022-08-02T13:52:04.999" v="40" actId="478"/>
        <pc:sldMkLst>
          <pc:docMk/>
          <pc:sldMk cId="449787704" sldId="260"/>
        </pc:sldMkLst>
        <pc:picChg chg="add del mod">
          <ac:chgData name="Baste, Martzel" userId="1550c2f4-83d2-41c6-bfc2-052090e53d2f" providerId="ADAL" clId="{6DC42577-3662-4A17-A621-8A00D220BDEB}" dt="2022-08-02T13:52:04.999" v="40" actId="478"/>
          <ac:picMkLst>
            <pc:docMk/>
            <pc:sldMk cId="449787704" sldId="260"/>
            <ac:picMk id="4" creationId="{091759E8-2C29-7C44-A831-D3A05E0B1140}"/>
          </ac:picMkLst>
        </pc:picChg>
      </pc:sldChg>
      <pc:sldChg chg="modSp mod setBg">
        <pc:chgData name="Baste, Martzel" userId="1550c2f4-83d2-41c6-bfc2-052090e53d2f" providerId="ADAL" clId="{6DC42577-3662-4A17-A621-8A00D220BDEB}" dt="2022-08-02T13:53:42.101" v="67" actId="20577"/>
        <pc:sldMkLst>
          <pc:docMk/>
          <pc:sldMk cId="3545029045" sldId="261"/>
        </pc:sldMkLst>
        <pc:graphicFrameChg chg="mod modGraphic">
          <ac:chgData name="Baste, Martzel" userId="1550c2f4-83d2-41c6-bfc2-052090e53d2f" providerId="ADAL" clId="{6DC42577-3662-4A17-A621-8A00D220BDEB}" dt="2022-08-02T13:53:42.101" v="67" actId="20577"/>
          <ac:graphicFrameMkLst>
            <pc:docMk/>
            <pc:sldMk cId="3545029045" sldId="261"/>
            <ac:graphicFrameMk id="5" creationId="{5DE4B385-D559-EA41-B99E-B03649E33F21}"/>
          </ac:graphicFrameMkLst>
        </pc:graphicFrameChg>
      </pc:sldChg>
      <pc:sldChg chg="modSp mod">
        <pc:chgData name="Baste, Martzel" userId="1550c2f4-83d2-41c6-bfc2-052090e53d2f" providerId="ADAL" clId="{6DC42577-3662-4A17-A621-8A00D220BDEB}" dt="2022-08-02T13:54:12.376" v="74" actId="1036"/>
        <pc:sldMkLst>
          <pc:docMk/>
          <pc:sldMk cId="3237003072" sldId="262"/>
        </pc:sldMkLst>
        <pc:graphicFrameChg chg="mod modGraphic">
          <ac:chgData name="Baste, Martzel" userId="1550c2f4-83d2-41c6-bfc2-052090e53d2f" providerId="ADAL" clId="{6DC42577-3662-4A17-A621-8A00D220BDEB}" dt="2022-08-02T13:54:12.376" v="74" actId="1036"/>
          <ac:graphicFrameMkLst>
            <pc:docMk/>
            <pc:sldMk cId="3237003072" sldId="262"/>
            <ac:graphicFrameMk id="3" creationId="{71C069A0-BAB3-C946-B3CC-5D161ACB5368}"/>
          </ac:graphicFrameMkLst>
        </pc:graphicFrameChg>
      </pc:sldChg>
      <pc:sldChg chg="modSp">
        <pc:chgData name="Baste, Martzel" userId="1550c2f4-83d2-41c6-bfc2-052090e53d2f" providerId="ADAL" clId="{6DC42577-3662-4A17-A621-8A00D220BDEB}" dt="2022-08-02T13:52:58.542" v="60" actId="14100"/>
        <pc:sldMkLst>
          <pc:docMk/>
          <pc:sldMk cId="661818329" sldId="263"/>
        </pc:sldMkLst>
        <pc:picChg chg="mod">
          <ac:chgData name="Baste, Martzel" userId="1550c2f4-83d2-41c6-bfc2-052090e53d2f" providerId="ADAL" clId="{6DC42577-3662-4A17-A621-8A00D220BDEB}" dt="2022-08-02T13:52:16.741" v="42" actId="1076"/>
          <ac:picMkLst>
            <pc:docMk/>
            <pc:sldMk cId="661818329" sldId="263"/>
            <ac:picMk id="3074" creationId="{08681BF9-BC2B-A246-A423-D67519714A1F}"/>
          </ac:picMkLst>
        </pc:picChg>
        <pc:picChg chg="mod">
          <ac:chgData name="Baste, Martzel" userId="1550c2f4-83d2-41c6-bfc2-052090e53d2f" providerId="ADAL" clId="{6DC42577-3662-4A17-A621-8A00D220BDEB}" dt="2022-08-02T13:52:36.477" v="49" actId="1076"/>
          <ac:picMkLst>
            <pc:docMk/>
            <pc:sldMk cId="661818329" sldId="263"/>
            <ac:picMk id="3076" creationId="{AA50A4FB-EDB6-0649-BB44-AE252DDD88F5}"/>
          </ac:picMkLst>
        </pc:picChg>
        <pc:picChg chg="mod">
          <ac:chgData name="Baste, Martzel" userId="1550c2f4-83d2-41c6-bfc2-052090e53d2f" providerId="ADAL" clId="{6DC42577-3662-4A17-A621-8A00D220BDEB}" dt="2022-08-02T13:52:58.542" v="60" actId="14100"/>
          <ac:picMkLst>
            <pc:docMk/>
            <pc:sldMk cId="661818329" sldId="263"/>
            <ac:picMk id="3078" creationId="{9865F0C1-A610-F347-B622-55E9B2095FB3}"/>
          </ac:picMkLst>
        </pc:picChg>
        <pc:picChg chg="mod">
          <ac:chgData name="Baste, Martzel" userId="1550c2f4-83d2-41c6-bfc2-052090e53d2f" providerId="ADAL" clId="{6DC42577-3662-4A17-A621-8A00D220BDEB}" dt="2022-08-02T13:52:51.733" v="57" actId="1076"/>
          <ac:picMkLst>
            <pc:docMk/>
            <pc:sldMk cId="661818329" sldId="263"/>
            <ac:picMk id="3080" creationId="{6821E78C-F242-0E41-853D-3908D5001F6B}"/>
          </ac:picMkLst>
        </pc:picChg>
      </pc:sldChg>
      <pc:sldChg chg="modSp mod">
        <pc:chgData name="Baste, Martzel" userId="1550c2f4-83d2-41c6-bfc2-052090e53d2f" providerId="ADAL" clId="{6DC42577-3662-4A17-A621-8A00D220BDEB}" dt="2022-08-02T13:54:29.694" v="78" actId="114"/>
        <pc:sldMkLst>
          <pc:docMk/>
          <pc:sldMk cId="1396915522" sldId="264"/>
        </pc:sldMkLst>
        <pc:graphicFrameChg chg="mod modGraphic">
          <ac:chgData name="Baste, Martzel" userId="1550c2f4-83d2-41c6-bfc2-052090e53d2f" providerId="ADAL" clId="{6DC42577-3662-4A17-A621-8A00D220BDEB}" dt="2022-08-02T13:54:29.694" v="78" actId="114"/>
          <ac:graphicFrameMkLst>
            <pc:docMk/>
            <pc:sldMk cId="1396915522" sldId="264"/>
            <ac:graphicFrameMk id="4" creationId="{B57B631E-397C-7A44-8939-FF4608A2DE42}"/>
          </ac:graphicFrameMkLst>
        </pc:graphicFrameChg>
      </pc:sldChg>
      <pc:sldChg chg="modSp mod">
        <pc:chgData name="Baste, Martzel" userId="1550c2f4-83d2-41c6-bfc2-052090e53d2f" providerId="ADAL" clId="{6DC42577-3662-4A17-A621-8A00D220BDEB}" dt="2022-08-02T13:55:03.806" v="91" actId="1076"/>
        <pc:sldMkLst>
          <pc:docMk/>
          <pc:sldMk cId="1614318006" sldId="265"/>
        </pc:sldMkLst>
        <pc:spChg chg="mod">
          <ac:chgData name="Baste, Martzel" userId="1550c2f4-83d2-41c6-bfc2-052090e53d2f" providerId="ADAL" clId="{6DC42577-3662-4A17-A621-8A00D220BDEB}" dt="2022-08-02T13:54:55.083" v="86" actId="207"/>
          <ac:spMkLst>
            <pc:docMk/>
            <pc:sldMk cId="1614318006" sldId="265"/>
            <ac:spMk id="3" creationId="{BD608741-87AC-1D42-BC0C-94C0A78A8769}"/>
          </ac:spMkLst>
        </pc:spChg>
        <pc:picChg chg="mod">
          <ac:chgData name="Baste, Martzel" userId="1550c2f4-83d2-41c6-bfc2-052090e53d2f" providerId="ADAL" clId="{6DC42577-3662-4A17-A621-8A00D220BDEB}" dt="2022-08-02T13:55:00.910" v="89" actId="1076"/>
          <ac:picMkLst>
            <pc:docMk/>
            <pc:sldMk cId="1614318006" sldId="265"/>
            <ac:picMk id="1030" creationId="{07E8BB7E-5C5A-E34F-8F0C-36DF3CA4608F}"/>
          </ac:picMkLst>
        </pc:picChg>
        <pc:picChg chg="mod">
          <ac:chgData name="Baste, Martzel" userId="1550c2f4-83d2-41c6-bfc2-052090e53d2f" providerId="ADAL" clId="{6DC42577-3662-4A17-A621-8A00D220BDEB}" dt="2022-08-02T13:55:02.062" v="90" actId="1076"/>
          <ac:picMkLst>
            <pc:docMk/>
            <pc:sldMk cId="1614318006" sldId="265"/>
            <ac:picMk id="1032" creationId="{D6CB17D4-ADFD-6B4D-93F6-1431487BE61D}"/>
          </ac:picMkLst>
        </pc:picChg>
        <pc:picChg chg="mod">
          <ac:chgData name="Baste, Martzel" userId="1550c2f4-83d2-41c6-bfc2-052090e53d2f" providerId="ADAL" clId="{6DC42577-3662-4A17-A621-8A00D220BDEB}" dt="2022-08-02T13:55:03.806" v="91" actId="1076"/>
          <ac:picMkLst>
            <pc:docMk/>
            <pc:sldMk cId="1614318006" sldId="265"/>
            <ac:picMk id="1034" creationId="{C097B914-D8E7-6F42-B552-B9A8FA14B0D9}"/>
          </ac:picMkLst>
        </pc:picChg>
      </pc:sldChg>
      <pc:sldChg chg="modSp mod">
        <pc:chgData name="Baste, Martzel" userId="1550c2f4-83d2-41c6-bfc2-052090e53d2f" providerId="ADAL" clId="{6DC42577-3662-4A17-A621-8A00D220BDEB}" dt="2022-08-02T13:51:14.782" v="31" actId="1076"/>
        <pc:sldMkLst>
          <pc:docMk/>
          <pc:sldMk cId="554844299" sldId="268"/>
        </pc:sldMkLst>
        <pc:grpChg chg="mod">
          <ac:chgData name="Baste, Martzel" userId="1550c2f4-83d2-41c6-bfc2-052090e53d2f" providerId="ADAL" clId="{6DC42577-3662-4A17-A621-8A00D220BDEB}" dt="2022-08-02T13:51:06.153" v="29" actId="14100"/>
          <ac:grpSpMkLst>
            <pc:docMk/>
            <pc:sldMk cId="554844299" sldId="268"/>
            <ac:grpSpMk id="7" creationId="{CBAC5B0D-962D-CC44-A65E-7847C720D0DC}"/>
          </ac:grpSpMkLst>
        </pc:grpChg>
        <pc:picChg chg="mod">
          <ac:chgData name="Baste, Martzel" userId="1550c2f4-83d2-41c6-bfc2-052090e53d2f" providerId="ADAL" clId="{6DC42577-3662-4A17-A621-8A00D220BDEB}" dt="2022-08-02T13:51:14.782" v="31" actId="1076"/>
          <ac:picMkLst>
            <pc:docMk/>
            <pc:sldMk cId="554844299" sldId="268"/>
            <ac:picMk id="2" creationId="{B68EE9B3-E89B-8C43-BE09-095B7D17DA72}"/>
          </ac:picMkLst>
        </pc:picChg>
      </pc:sldChg>
      <pc:sldChg chg="modSp mod">
        <pc:chgData name="Baste, Martzel" userId="1550c2f4-83d2-41c6-bfc2-052090e53d2f" providerId="ADAL" clId="{6DC42577-3662-4A17-A621-8A00D220BDEB}" dt="2022-08-02T13:51:20.686" v="32" actId="1076"/>
        <pc:sldMkLst>
          <pc:docMk/>
          <pc:sldMk cId="3981432911" sldId="269"/>
        </pc:sldMkLst>
        <pc:grpChg chg="mod">
          <ac:chgData name="Baste, Martzel" userId="1550c2f4-83d2-41c6-bfc2-052090e53d2f" providerId="ADAL" clId="{6DC42577-3662-4A17-A621-8A00D220BDEB}" dt="2022-08-02T13:51:20.686" v="32" actId="1076"/>
          <ac:grpSpMkLst>
            <pc:docMk/>
            <pc:sldMk cId="3981432911" sldId="269"/>
            <ac:grpSpMk id="7" creationId="{CBAC5B0D-962D-CC44-A65E-7847C720D0DC}"/>
          </ac:grpSpMkLst>
        </pc:grpChg>
      </pc:sldChg>
      <pc:sldChg chg="modSp mod">
        <pc:chgData name="Baste, Martzel" userId="1550c2f4-83d2-41c6-bfc2-052090e53d2f" providerId="ADAL" clId="{6DC42577-3662-4A17-A621-8A00D220BDEB}" dt="2022-08-02T13:50:49.159" v="25" actId="14100"/>
        <pc:sldMkLst>
          <pc:docMk/>
          <pc:sldMk cId="3717130680" sldId="270"/>
        </pc:sldMkLst>
        <pc:grpChg chg="mod">
          <ac:chgData name="Baste, Martzel" userId="1550c2f4-83d2-41c6-bfc2-052090e53d2f" providerId="ADAL" clId="{6DC42577-3662-4A17-A621-8A00D220BDEB}" dt="2022-08-02T13:50:49.159" v="25" actId="14100"/>
          <ac:grpSpMkLst>
            <pc:docMk/>
            <pc:sldMk cId="3717130680" sldId="270"/>
            <ac:grpSpMk id="7" creationId="{CBAC5B0D-962D-CC44-A65E-7847C720D0DC}"/>
          </ac:grpSpMkLst>
        </pc:grpChg>
        <pc:picChg chg="mod">
          <ac:chgData name="Baste, Martzel" userId="1550c2f4-83d2-41c6-bfc2-052090e53d2f" providerId="ADAL" clId="{6DC42577-3662-4A17-A621-8A00D220BDEB}" dt="2022-08-02T13:50:38.934" v="22" actId="1076"/>
          <ac:picMkLst>
            <pc:docMk/>
            <pc:sldMk cId="3717130680" sldId="270"/>
            <ac:picMk id="1028" creationId="{C01D4780-1122-5844-B0D0-C2C2D1E00D51}"/>
          </ac:picMkLst>
        </pc:picChg>
        <pc:picChg chg="mod">
          <ac:chgData name="Baste, Martzel" userId="1550c2f4-83d2-41c6-bfc2-052090e53d2f" providerId="ADAL" clId="{6DC42577-3662-4A17-A621-8A00D220BDEB}" dt="2022-08-02T13:50:42.374" v="23" actId="1076"/>
          <ac:picMkLst>
            <pc:docMk/>
            <pc:sldMk cId="3717130680" sldId="270"/>
            <ac:picMk id="1032" creationId="{003031D2-BC8B-E04D-9A65-FD77BACCBD08}"/>
          </ac:picMkLst>
        </pc:picChg>
      </pc:sldChg>
      <pc:sldChg chg="setBg">
        <pc:chgData name="Baste, Martzel" userId="1550c2f4-83d2-41c6-bfc2-052090e53d2f" providerId="ADAL" clId="{6DC42577-3662-4A17-A621-8A00D220BDEB}" dt="2022-08-02T13:49:04.806" v="2"/>
        <pc:sldMkLst>
          <pc:docMk/>
          <pc:sldMk cId="2529257668" sldId="271"/>
        </pc:sldMkLst>
      </pc:sldChg>
      <pc:sldChg chg="setBg">
        <pc:chgData name="Baste, Martzel" userId="1550c2f4-83d2-41c6-bfc2-052090e53d2f" providerId="ADAL" clId="{6DC42577-3662-4A17-A621-8A00D220BDEB}" dt="2022-08-02T13:49:04.806" v="2"/>
        <pc:sldMkLst>
          <pc:docMk/>
          <pc:sldMk cId="2087124661" sldId="272"/>
        </pc:sldMkLst>
      </pc:sldChg>
      <pc:sldChg chg="setBg">
        <pc:chgData name="Baste, Martzel" userId="1550c2f4-83d2-41c6-bfc2-052090e53d2f" providerId="ADAL" clId="{6DC42577-3662-4A17-A621-8A00D220BDEB}" dt="2022-08-02T13:49:04.806" v="2"/>
        <pc:sldMkLst>
          <pc:docMk/>
          <pc:sldMk cId="1758476509" sldId="273"/>
        </pc:sldMkLst>
      </pc:sldChg>
      <pc:sldChg chg="modSp mod">
        <pc:chgData name="Baste, Martzel" userId="1550c2f4-83d2-41c6-bfc2-052090e53d2f" providerId="ADAL" clId="{6DC42577-3662-4A17-A621-8A00D220BDEB}" dt="2022-08-02T13:55:34.059" v="96" actId="207"/>
        <pc:sldMkLst>
          <pc:docMk/>
          <pc:sldMk cId="426982190" sldId="276"/>
        </pc:sldMkLst>
        <pc:spChg chg="mod">
          <ac:chgData name="Baste, Martzel" userId="1550c2f4-83d2-41c6-bfc2-052090e53d2f" providerId="ADAL" clId="{6DC42577-3662-4A17-A621-8A00D220BDEB}" dt="2022-08-02T13:55:34.059" v="96" actId="207"/>
          <ac:spMkLst>
            <pc:docMk/>
            <pc:sldMk cId="426982190" sldId="276"/>
            <ac:spMk id="3" creationId="{BD608741-87AC-1D42-BC0C-94C0A78A8769}"/>
          </ac:spMkLst>
        </pc:sp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7" creationId="{9092E49C-4F9E-3E4D-B149-066BBC1A90BA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18" creationId="{D120E27E-F8DA-BD4C-AC9E-880385F04B26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2050" creationId="{6013FADD-2ED8-3D4A-892F-84BE8F81771F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2052" creationId="{9484E5FB-372C-FA48-A5A8-1C518056172E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2054" creationId="{2B45F415-E260-564B-96AE-D215A5E47B0A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2064" creationId="{7B788F06-ABB8-8344-B057-FA361D21C3D4}"/>
          </ac:picMkLst>
        </pc:picChg>
        <pc:picChg chg="mod">
          <ac:chgData name="Baste, Martzel" userId="1550c2f4-83d2-41c6-bfc2-052090e53d2f" providerId="ADAL" clId="{6DC42577-3662-4A17-A621-8A00D220BDEB}" dt="2022-08-02T13:55:26.599" v="94" actId="1076"/>
          <ac:picMkLst>
            <pc:docMk/>
            <pc:sldMk cId="426982190" sldId="276"/>
            <ac:picMk id="2076" creationId="{B4706B80-9E71-E047-8360-E875E72818D3}"/>
          </ac:picMkLst>
        </pc:picChg>
      </pc:sldChg>
      <pc:sldChg chg="modSp mod">
        <pc:chgData name="Baste, Martzel" userId="1550c2f4-83d2-41c6-bfc2-052090e53d2f" providerId="ADAL" clId="{6DC42577-3662-4A17-A621-8A00D220BDEB}" dt="2022-08-02T13:55:46.264" v="99" actId="207"/>
        <pc:sldMkLst>
          <pc:docMk/>
          <pc:sldMk cId="3410686011" sldId="277"/>
        </pc:sldMkLst>
        <pc:spChg chg="mod">
          <ac:chgData name="Baste, Martzel" userId="1550c2f4-83d2-41c6-bfc2-052090e53d2f" providerId="ADAL" clId="{6DC42577-3662-4A17-A621-8A00D220BDEB}" dt="2022-08-02T13:55:46.264" v="99" actId="207"/>
          <ac:spMkLst>
            <pc:docMk/>
            <pc:sldMk cId="3410686011" sldId="277"/>
            <ac:spMk id="3" creationId="{BD608741-87AC-1D42-BC0C-94C0A78A8769}"/>
          </ac:spMkLst>
        </pc:spChg>
        <pc:picChg chg="mod">
          <ac:chgData name="Baste, Martzel" userId="1550c2f4-83d2-41c6-bfc2-052090e53d2f" providerId="ADAL" clId="{6DC42577-3662-4A17-A621-8A00D220BDEB}" dt="2022-08-02T13:55:42.118" v="98" actId="14100"/>
          <ac:picMkLst>
            <pc:docMk/>
            <pc:sldMk cId="3410686011" sldId="277"/>
            <ac:picMk id="3074" creationId="{D3E417F2-8307-904F-A020-302C175600CC}"/>
          </ac:picMkLst>
        </pc:picChg>
      </pc:sldChg>
      <pc:sldChg chg="modSp mod">
        <pc:chgData name="Baste, Martzel" userId="1550c2f4-83d2-41c6-bfc2-052090e53d2f" providerId="ADAL" clId="{6DC42577-3662-4A17-A621-8A00D220BDEB}" dt="2022-08-02T13:55:57.832" v="101" actId="207"/>
        <pc:sldMkLst>
          <pc:docMk/>
          <pc:sldMk cId="2355459523" sldId="278"/>
        </pc:sldMkLst>
        <pc:spChg chg="mod">
          <ac:chgData name="Baste, Martzel" userId="1550c2f4-83d2-41c6-bfc2-052090e53d2f" providerId="ADAL" clId="{6DC42577-3662-4A17-A621-8A00D220BDEB}" dt="2022-08-02T13:55:57.832" v="101" actId="207"/>
          <ac:spMkLst>
            <pc:docMk/>
            <pc:sldMk cId="2355459523" sldId="278"/>
            <ac:spMk id="3" creationId="{BD608741-87AC-1D42-BC0C-94C0A78A8769}"/>
          </ac:spMkLst>
        </pc:spChg>
        <pc:picChg chg="mod">
          <ac:chgData name="Baste, Martzel" userId="1550c2f4-83d2-41c6-bfc2-052090e53d2f" providerId="ADAL" clId="{6DC42577-3662-4A17-A621-8A00D220BDEB}" dt="2022-08-02T13:55:51.501" v="100" actId="1076"/>
          <ac:picMkLst>
            <pc:docMk/>
            <pc:sldMk cId="2355459523" sldId="278"/>
            <ac:picMk id="4098" creationId="{A639E3B6-7C3D-FB4E-B292-E55E5FE843CA}"/>
          </ac:picMkLst>
        </pc:picChg>
      </pc:sldChg>
      <pc:sldChg chg="modSp mod">
        <pc:chgData name="Baste, Martzel" userId="1550c2f4-83d2-41c6-bfc2-052090e53d2f" providerId="ADAL" clId="{6DC42577-3662-4A17-A621-8A00D220BDEB}" dt="2022-08-02T13:56:16.950" v="104" actId="1076"/>
        <pc:sldMkLst>
          <pc:docMk/>
          <pc:sldMk cId="4118608257" sldId="279"/>
        </pc:sldMkLst>
        <pc:spChg chg="mod">
          <ac:chgData name="Baste, Martzel" userId="1550c2f4-83d2-41c6-bfc2-052090e53d2f" providerId="ADAL" clId="{6DC42577-3662-4A17-A621-8A00D220BDEB}" dt="2022-08-02T13:56:16.950" v="104" actId="1076"/>
          <ac:spMkLst>
            <pc:docMk/>
            <pc:sldMk cId="4118608257" sldId="279"/>
            <ac:spMk id="3" creationId="{BD608741-87AC-1D42-BC0C-94C0A78A8769}"/>
          </ac:spMkLst>
        </pc:spChg>
        <pc:picChg chg="mod">
          <ac:chgData name="Baste, Martzel" userId="1550c2f4-83d2-41c6-bfc2-052090e53d2f" providerId="ADAL" clId="{6DC42577-3662-4A17-A621-8A00D220BDEB}" dt="2022-08-02T13:56:06.950" v="102" actId="1076"/>
          <ac:picMkLst>
            <pc:docMk/>
            <pc:sldMk cId="4118608257" sldId="279"/>
            <ac:picMk id="6" creationId="{1E8AB2A6-A19D-DC48-8960-802E6A6AB63D}"/>
          </ac:picMkLst>
        </pc:picChg>
        <pc:picChg chg="mod">
          <ac:chgData name="Baste, Martzel" userId="1550c2f4-83d2-41c6-bfc2-052090e53d2f" providerId="ADAL" clId="{6DC42577-3662-4A17-A621-8A00D220BDEB}" dt="2022-08-02T13:56:06.950" v="102" actId="1076"/>
          <ac:picMkLst>
            <pc:docMk/>
            <pc:sldMk cId="4118608257" sldId="279"/>
            <ac:picMk id="7" creationId="{C7D7F0F0-46C8-6C4F-94E5-C5ADC4A93DC1}"/>
          </ac:picMkLst>
        </pc:picChg>
        <pc:picChg chg="mod">
          <ac:chgData name="Baste, Martzel" userId="1550c2f4-83d2-41c6-bfc2-052090e53d2f" providerId="ADAL" clId="{6DC42577-3662-4A17-A621-8A00D220BDEB}" dt="2022-08-02T13:56:06.950" v="102" actId="1076"/>
          <ac:picMkLst>
            <pc:docMk/>
            <pc:sldMk cId="4118608257" sldId="279"/>
            <ac:picMk id="1032" creationId="{D6CB17D4-ADFD-6B4D-93F6-1431487BE61D}"/>
          </ac:picMkLst>
        </pc:picChg>
      </pc:sldChg>
      <pc:sldChg chg="modSp mod setBg">
        <pc:chgData name="Baste, Martzel" userId="1550c2f4-83d2-41c6-bfc2-052090e53d2f" providerId="ADAL" clId="{6DC42577-3662-4A17-A621-8A00D220BDEB}" dt="2022-08-02T13:56:29.599" v="106" actId="1076"/>
        <pc:sldMkLst>
          <pc:docMk/>
          <pc:sldMk cId="2707130784" sldId="280"/>
        </pc:sldMkLst>
        <pc:spChg chg="mod">
          <ac:chgData name="Baste, Martzel" userId="1550c2f4-83d2-41c6-bfc2-052090e53d2f" providerId="ADAL" clId="{6DC42577-3662-4A17-A621-8A00D220BDEB}" dt="2022-08-02T13:56:29.599" v="106" actId="1076"/>
          <ac:spMkLst>
            <pc:docMk/>
            <pc:sldMk cId="2707130784" sldId="280"/>
            <ac:spMk id="8" creationId="{8EA34C91-D8BB-2948-A536-BE49AD025BC2}"/>
          </ac:spMkLst>
        </pc:spChg>
        <pc:spChg chg="mod">
          <ac:chgData name="Baste, Martzel" userId="1550c2f4-83d2-41c6-bfc2-052090e53d2f" providerId="ADAL" clId="{6DC42577-3662-4A17-A621-8A00D220BDEB}" dt="2022-08-02T13:56:26.662" v="105" actId="1076"/>
          <ac:spMkLst>
            <pc:docMk/>
            <pc:sldMk cId="2707130784" sldId="280"/>
            <ac:spMk id="9" creationId="{D40FCBF3-F94B-A54A-B726-9A2F1F591740}"/>
          </ac:spMkLst>
        </pc:spChg>
      </pc:sldChg>
      <pc:sldMasterChg chg="setBg modSldLayout">
        <pc:chgData name="Baste, Martzel" userId="1550c2f4-83d2-41c6-bfc2-052090e53d2f" providerId="ADAL" clId="{6DC42577-3662-4A17-A621-8A00D220BDEB}" dt="2022-08-02T13:49:04.806" v="2"/>
        <pc:sldMasterMkLst>
          <pc:docMk/>
          <pc:sldMasterMk cId="1708281072" sldId="2147483648"/>
        </pc:sldMasterMkLst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1854825904" sldId="2147483649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3770688741" sldId="2147483650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2278874280" sldId="2147483651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3596445016" sldId="2147483652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1843824014" sldId="2147483653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1302844541" sldId="2147483654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1289514504" sldId="2147483655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3714450010" sldId="2147483656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1667082482" sldId="2147483657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2193049767" sldId="2147483658"/>
          </pc:sldLayoutMkLst>
        </pc:sldLayoutChg>
        <pc:sldLayoutChg chg="setBg">
          <pc:chgData name="Baste, Martzel" userId="1550c2f4-83d2-41c6-bfc2-052090e53d2f" providerId="ADAL" clId="{6DC42577-3662-4A17-A621-8A00D220BDEB}" dt="2022-08-02T13:49:04.806" v="2"/>
          <pc:sldLayoutMkLst>
            <pc:docMk/>
            <pc:sldMasterMk cId="1708281072" sldId="2147483648"/>
            <pc:sldLayoutMk cId="2003738195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B197D-75E5-CE41-8CF3-381898739584}" type="doc">
      <dgm:prSet loTypeId="urn:microsoft.com/office/officeart/2009/3/layout/StepUpProcess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16E0CA-7913-544B-853F-1B35336681FE}">
      <dgm:prSet/>
      <dgm:spPr/>
      <dgm:t>
        <a:bodyPr/>
        <a:lstStyle/>
        <a:p>
          <a:pPr algn="ctr"/>
          <a:r>
            <a:rPr lang="en-US" dirty="0"/>
            <a:t>Analyze the performance and complexity of an algorithm using asymptotic notation to use and manage memory effectively.</a:t>
          </a:r>
          <a:endParaRPr lang="en-PH" dirty="0"/>
        </a:p>
      </dgm:t>
    </dgm:pt>
    <dgm:pt modelId="{1435911F-AF82-6246-90F8-F73CC728D969}" type="parTrans" cxnId="{B9C89EF6-5E29-C94F-9106-43A7E09B9A44}">
      <dgm:prSet/>
      <dgm:spPr/>
      <dgm:t>
        <a:bodyPr/>
        <a:lstStyle/>
        <a:p>
          <a:endParaRPr lang="en-US"/>
        </a:p>
      </dgm:t>
    </dgm:pt>
    <dgm:pt modelId="{9D363FB9-2A2F-F442-9EC3-D15DC2131951}" type="sibTrans" cxnId="{B9C89EF6-5E29-C94F-9106-43A7E09B9A44}">
      <dgm:prSet/>
      <dgm:spPr/>
      <dgm:t>
        <a:bodyPr/>
        <a:lstStyle/>
        <a:p>
          <a:endParaRPr lang="en-US"/>
        </a:p>
      </dgm:t>
    </dgm:pt>
    <dgm:pt modelId="{CF358993-4CFE-E344-9DC6-4E853FD3C191}" type="pres">
      <dgm:prSet presAssocID="{E6BB197D-75E5-CE41-8CF3-381898739584}" presName="rootnode" presStyleCnt="0">
        <dgm:presLayoutVars>
          <dgm:chMax/>
          <dgm:chPref/>
          <dgm:dir/>
          <dgm:animLvl val="lvl"/>
        </dgm:presLayoutVars>
      </dgm:prSet>
      <dgm:spPr/>
    </dgm:pt>
    <dgm:pt modelId="{4288D252-A210-784D-ADF1-07F3633AB15A}" type="pres">
      <dgm:prSet presAssocID="{5516E0CA-7913-544B-853F-1B35336681FE}" presName="composite" presStyleCnt="0"/>
      <dgm:spPr/>
    </dgm:pt>
    <dgm:pt modelId="{42D81AFC-58DB-CA42-B26D-A10B61305E6B}" type="pres">
      <dgm:prSet presAssocID="{5516E0CA-7913-544B-853F-1B35336681FE}" presName="LShape" presStyleLbl="alignNode1" presStyleIdx="0" presStyleCnt="1"/>
      <dgm:spPr/>
    </dgm:pt>
    <dgm:pt modelId="{E016A95B-E59C-AB4D-BB62-EF14FD638F4F}" type="pres">
      <dgm:prSet presAssocID="{5516E0CA-7913-544B-853F-1B35336681FE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2AF1806-4F6C-AA42-9525-B1F839C8B906}" type="presOf" srcId="{5516E0CA-7913-544B-853F-1B35336681FE}" destId="{E016A95B-E59C-AB4D-BB62-EF14FD638F4F}" srcOrd="0" destOrd="0" presId="urn:microsoft.com/office/officeart/2009/3/layout/StepUpProcess"/>
    <dgm:cxn modelId="{914F8F85-125A-1F40-99FE-920D358F6E0A}" type="presOf" srcId="{E6BB197D-75E5-CE41-8CF3-381898739584}" destId="{CF358993-4CFE-E344-9DC6-4E853FD3C191}" srcOrd="0" destOrd="0" presId="urn:microsoft.com/office/officeart/2009/3/layout/StepUpProcess"/>
    <dgm:cxn modelId="{B9C89EF6-5E29-C94F-9106-43A7E09B9A44}" srcId="{E6BB197D-75E5-CE41-8CF3-381898739584}" destId="{5516E0CA-7913-544B-853F-1B35336681FE}" srcOrd="0" destOrd="0" parTransId="{1435911F-AF82-6246-90F8-F73CC728D969}" sibTransId="{9D363FB9-2A2F-F442-9EC3-D15DC2131951}"/>
    <dgm:cxn modelId="{025E0BBA-DEB2-4746-B1EF-6D0239E4BEEE}" type="presParOf" srcId="{CF358993-4CFE-E344-9DC6-4E853FD3C191}" destId="{4288D252-A210-784D-ADF1-07F3633AB15A}" srcOrd="0" destOrd="0" presId="urn:microsoft.com/office/officeart/2009/3/layout/StepUpProcess"/>
    <dgm:cxn modelId="{268AF01C-FE70-6E44-9785-12650F452CE8}" type="presParOf" srcId="{4288D252-A210-784D-ADF1-07F3633AB15A}" destId="{42D81AFC-58DB-CA42-B26D-A10B61305E6B}" srcOrd="0" destOrd="0" presId="urn:microsoft.com/office/officeart/2009/3/layout/StepUpProcess"/>
    <dgm:cxn modelId="{335F9E32-0A19-8A41-A1BF-A146D4C87AFD}" type="presParOf" srcId="{4288D252-A210-784D-ADF1-07F3633AB15A}" destId="{E016A95B-E59C-AB4D-BB62-EF14FD638F4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B197D-75E5-CE41-8CF3-381898739584}" type="doc">
      <dgm:prSet loTypeId="urn:microsoft.com/office/officeart/2009/3/layout/StepUp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6E0CA-7913-544B-853F-1B35336681FE}">
      <dgm:prSet/>
      <dgm:spPr/>
      <dgm:t>
        <a:bodyPr/>
        <a:lstStyle/>
        <a:p>
          <a:pPr algn="ctr"/>
          <a:r>
            <a:rPr lang="en-US" dirty="0">
              <a:effectLst/>
            </a:rPr>
            <a:t>Implement an Abstract Data Type (ADT) program for each of the identified data structure and algorithm principle</a:t>
          </a:r>
          <a:endParaRPr lang="en-PH" dirty="0"/>
        </a:p>
      </dgm:t>
    </dgm:pt>
    <dgm:pt modelId="{1435911F-AF82-6246-90F8-F73CC728D969}" type="parTrans" cxnId="{B9C89EF6-5E29-C94F-9106-43A7E09B9A44}">
      <dgm:prSet/>
      <dgm:spPr/>
      <dgm:t>
        <a:bodyPr/>
        <a:lstStyle/>
        <a:p>
          <a:endParaRPr lang="en-US"/>
        </a:p>
      </dgm:t>
    </dgm:pt>
    <dgm:pt modelId="{9D363FB9-2A2F-F442-9EC3-D15DC2131951}" type="sibTrans" cxnId="{B9C89EF6-5E29-C94F-9106-43A7E09B9A44}">
      <dgm:prSet/>
      <dgm:spPr/>
      <dgm:t>
        <a:bodyPr/>
        <a:lstStyle/>
        <a:p>
          <a:endParaRPr lang="en-US"/>
        </a:p>
      </dgm:t>
    </dgm:pt>
    <dgm:pt modelId="{CF358993-4CFE-E344-9DC6-4E853FD3C191}" type="pres">
      <dgm:prSet presAssocID="{E6BB197D-75E5-CE41-8CF3-381898739584}" presName="rootnode" presStyleCnt="0">
        <dgm:presLayoutVars>
          <dgm:chMax/>
          <dgm:chPref/>
          <dgm:dir/>
          <dgm:animLvl val="lvl"/>
        </dgm:presLayoutVars>
      </dgm:prSet>
      <dgm:spPr/>
    </dgm:pt>
    <dgm:pt modelId="{4288D252-A210-784D-ADF1-07F3633AB15A}" type="pres">
      <dgm:prSet presAssocID="{5516E0CA-7913-544B-853F-1B35336681FE}" presName="composite" presStyleCnt="0"/>
      <dgm:spPr/>
    </dgm:pt>
    <dgm:pt modelId="{42D81AFC-58DB-CA42-B26D-A10B61305E6B}" type="pres">
      <dgm:prSet presAssocID="{5516E0CA-7913-544B-853F-1B35336681FE}" presName="LShape" presStyleLbl="alignNode1" presStyleIdx="0" presStyleCnt="1"/>
      <dgm:spPr/>
    </dgm:pt>
    <dgm:pt modelId="{E016A95B-E59C-AB4D-BB62-EF14FD638F4F}" type="pres">
      <dgm:prSet presAssocID="{5516E0CA-7913-544B-853F-1B35336681FE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2AF1806-4F6C-AA42-9525-B1F839C8B906}" type="presOf" srcId="{5516E0CA-7913-544B-853F-1B35336681FE}" destId="{E016A95B-E59C-AB4D-BB62-EF14FD638F4F}" srcOrd="0" destOrd="0" presId="urn:microsoft.com/office/officeart/2009/3/layout/StepUpProcess"/>
    <dgm:cxn modelId="{914F8F85-125A-1F40-99FE-920D358F6E0A}" type="presOf" srcId="{E6BB197D-75E5-CE41-8CF3-381898739584}" destId="{CF358993-4CFE-E344-9DC6-4E853FD3C191}" srcOrd="0" destOrd="0" presId="urn:microsoft.com/office/officeart/2009/3/layout/StepUpProcess"/>
    <dgm:cxn modelId="{B9C89EF6-5E29-C94F-9106-43A7E09B9A44}" srcId="{E6BB197D-75E5-CE41-8CF3-381898739584}" destId="{5516E0CA-7913-544B-853F-1B35336681FE}" srcOrd="0" destOrd="0" parTransId="{1435911F-AF82-6246-90F8-F73CC728D969}" sibTransId="{9D363FB9-2A2F-F442-9EC3-D15DC2131951}"/>
    <dgm:cxn modelId="{025E0BBA-DEB2-4746-B1EF-6D0239E4BEEE}" type="presParOf" srcId="{CF358993-4CFE-E344-9DC6-4E853FD3C191}" destId="{4288D252-A210-784D-ADF1-07F3633AB15A}" srcOrd="0" destOrd="0" presId="urn:microsoft.com/office/officeart/2009/3/layout/StepUpProcess"/>
    <dgm:cxn modelId="{268AF01C-FE70-6E44-9785-12650F452CE8}" type="presParOf" srcId="{4288D252-A210-784D-ADF1-07F3633AB15A}" destId="{42D81AFC-58DB-CA42-B26D-A10B61305E6B}" srcOrd="0" destOrd="0" presId="urn:microsoft.com/office/officeart/2009/3/layout/StepUpProcess"/>
    <dgm:cxn modelId="{335F9E32-0A19-8A41-A1BF-A146D4C87AFD}" type="presParOf" srcId="{4288D252-A210-784D-ADF1-07F3633AB15A}" destId="{E016A95B-E59C-AB4D-BB62-EF14FD638F4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BB197D-75E5-CE41-8CF3-381898739584}" type="doc">
      <dgm:prSet loTypeId="urn:microsoft.com/office/officeart/2009/3/layout/StepUp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6E0CA-7913-544B-853F-1B35336681FE}">
      <dgm:prSet/>
      <dgm:spPr/>
      <dgm:t>
        <a:bodyPr/>
        <a:lstStyle/>
        <a:p>
          <a:pPr algn="ctr"/>
          <a:r>
            <a:rPr lang="en-US" dirty="0">
              <a:effectLst/>
            </a:rPr>
            <a:t>Evaluate the applied appropriate data structures in considering the costs and benefits of solving programming problems.</a:t>
          </a:r>
          <a:endParaRPr lang="en-PH" dirty="0"/>
        </a:p>
      </dgm:t>
    </dgm:pt>
    <dgm:pt modelId="{1435911F-AF82-6246-90F8-F73CC728D969}" type="parTrans" cxnId="{B9C89EF6-5E29-C94F-9106-43A7E09B9A44}">
      <dgm:prSet/>
      <dgm:spPr/>
      <dgm:t>
        <a:bodyPr/>
        <a:lstStyle/>
        <a:p>
          <a:endParaRPr lang="en-US"/>
        </a:p>
      </dgm:t>
    </dgm:pt>
    <dgm:pt modelId="{9D363FB9-2A2F-F442-9EC3-D15DC2131951}" type="sibTrans" cxnId="{B9C89EF6-5E29-C94F-9106-43A7E09B9A44}">
      <dgm:prSet/>
      <dgm:spPr/>
      <dgm:t>
        <a:bodyPr/>
        <a:lstStyle/>
        <a:p>
          <a:endParaRPr lang="en-US"/>
        </a:p>
      </dgm:t>
    </dgm:pt>
    <dgm:pt modelId="{CF358993-4CFE-E344-9DC6-4E853FD3C191}" type="pres">
      <dgm:prSet presAssocID="{E6BB197D-75E5-CE41-8CF3-381898739584}" presName="rootnode" presStyleCnt="0">
        <dgm:presLayoutVars>
          <dgm:chMax/>
          <dgm:chPref/>
          <dgm:dir/>
          <dgm:animLvl val="lvl"/>
        </dgm:presLayoutVars>
      </dgm:prSet>
      <dgm:spPr/>
    </dgm:pt>
    <dgm:pt modelId="{4288D252-A210-784D-ADF1-07F3633AB15A}" type="pres">
      <dgm:prSet presAssocID="{5516E0CA-7913-544B-853F-1B35336681FE}" presName="composite" presStyleCnt="0"/>
      <dgm:spPr/>
    </dgm:pt>
    <dgm:pt modelId="{42D81AFC-58DB-CA42-B26D-A10B61305E6B}" type="pres">
      <dgm:prSet presAssocID="{5516E0CA-7913-544B-853F-1B35336681FE}" presName="LShape" presStyleLbl="alignNode1" presStyleIdx="0" presStyleCnt="1"/>
      <dgm:spPr/>
    </dgm:pt>
    <dgm:pt modelId="{E016A95B-E59C-AB4D-BB62-EF14FD638F4F}" type="pres">
      <dgm:prSet presAssocID="{5516E0CA-7913-544B-853F-1B35336681FE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2AF1806-4F6C-AA42-9525-B1F839C8B906}" type="presOf" srcId="{5516E0CA-7913-544B-853F-1B35336681FE}" destId="{E016A95B-E59C-AB4D-BB62-EF14FD638F4F}" srcOrd="0" destOrd="0" presId="urn:microsoft.com/office/officeart/2009/3/layout/StepUpProcess"/>
    <dgm:cxn modelId="{914F8F85-125A-1F40-99FE-920D358F6E0A}" type="presOf" srcId="{E6BB197D-75E5-CE41-8CF3-381898739584}" destId="{CF358993-4CFE-E344-9DC6-4E853FD3C191}" srcOrd="0" destOrd="0" presId="urn:microsoft.com/office/officeart/2009/3/layout/StepUpProcess"/>
    <dgm:cxn modelId="{B9C89EF6-5E29-C94F-9106-43A7E09B9A44}" srcId="{E6BB197D-75E5-CE41-8CF3-381898739584}" destId="{5516E0CA-7913-544B-853F-1B35336681FE}" srcOrd="0" destOrd="0" parTransId="{1435911F-AF82-6246-90F8-F73CC728D969}" sibTransId="{9D363FB9-2A2F-F442-9EC3-D15DC2131951}"/>
    <dgm:cxn modelId="{025E0BBA-DEB2-4746-B1EF-6D0239E4BEEE}" type="presParOf" srcId="{CF358993-4CFE-E344-9DC6-4E853FD3C191}" destId="{4288D252-A210-784D-ADF1-07F3633AB15A}" srcOrd="0" destOrd="0" presId="urn:microsoft.com/office/officeart/2009/3/layout/StepUpProcess"/>
    <dgm:cxn modelId="{268AF01C-FE70-6E44-9785-12650F452CE8}" type="presParOf" srcId="{4288D252-A210-784D-ADF1-07F3633AB15A}" destId="{42D81AFC-58DB-CA42-B26D-A10B61305E6B}" srcOrd="0" destOrd="0" presId="urn:microsoft.com/office/officeart/2009/3/layout/StepUpProcess"/>
    <dgm:cxn modelId="{335F9E32-0A19-8A41-A1BF-A146D4C87AFD}" type="presParOf" srcId="{4288D252-A210-784D-ADF1-07F3633AB15A}" destId="{E016A95B-E59C-AB4D-BB62-EF14FD638F4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81AFC-58DB-CA42-B26D-A10B61305E6B}">
      <dsp:nvSpPr>
        <dsp:cNvPr id="0" name=""/>
        <dsp:cNvSpPr/>
      </dsp:nvSpPr>
      <dsp:spPr>
        <a:xfrm rot="5400000">
          <a:off x="2276105" y="-266136"/>
          <a:ext cx="2540864" cy="42279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6A95B-E59C-AB4D-BB62-EF14FD638F4F}">
      <dsp:nvSpPr>
        <dsp:cNvPr id="0" name=""/>
        <dsp:cNvSpPr/>
      </dsp:nvSpPr>
      <dsp:spPr>
        <a:xfrm>
          <a:off x="1851971" y="997107"/>
          <a:ext cx="3817009" cy="3345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Analyze the performance and complexity of an algorithm using asymptotic notation to use and manage memory effectively.</a:t>
          </a:r>
          <a:endParaRPr lang="en-PH" sz="3100" kern="1200" dirty="0"/>
        </a:p>
      </dsp:txBody>
      <dsp:txXfrm>
        <a:off x="1851971" y="997107"/>
        <a:ext cx="3817009" cy="3345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81AFC-58DB-CA42-B26D-A10B61305E6B}">
      <dsp:nvSpPr>
        <dsp:cNvPr id="0" name=""/>
        <dsp:cNvSpPr/>
      </dsp:nvSpPr>
      <dsp:spPr>
        <a:xfrm rot="5400000">
          <a:off x="2215145" y="-266136"/>
          <a:ext cx="2540864" cy="42279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6A95B-E59C-AB4D-BB62-EF14FD638F4F}">
      <dsp:nvSpPr>
        <dsp:cNvPr id="0" name=""/>
        <dsp:cNvSpPr/>
      </dsp:nvSpPr>
      <dsp:spPr>
        <a:xfrm>
          <a:off x="1791011" y="997107"/>
          <a:ext cx="3817009" cy="3345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/>
            </a:rPr>
            <a:t>Implement an Abstract Data Type (ADT) program for each of the identified data structure and algorithm principle</a:t>
          </a:r>
          <a:endParaRPr lang="en-PH" sz="3200" kern="1200" dirty="0"/>
        </a:p>
      </dsp:txBody>
      <dsp:txXfrm>
        <a:off x="1791011" y="997107"/>
        <a:ext cx="3817009" cy="3345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81AFC-58DB-CA42-B26D-A10B61305E6B}">
      <dsp:nvSpPr>
        <dsp:cNvPr id="0" name=""/>
        <dsp:cNvSpPr/>
      </dsp:nvSpPr>
      <dsp:spPr>
        <a:xfrm rot="5400000">
          <a:off x="2063616" y="-266136"/>
          <a:ext cx="2540864" cy="422794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6A95B-E59C-AB4D-BB62-EF14FD638F4F}">
      <dsp:nvSpPr>
        <dsp:cNvPr id="0" name=""/>
        <dsp:cNvSpPr/>
      </dsp:nvSpPr>
      <dsp:spPr>
        <a:xfrm>
          <a:off x="1639482" y="997107"/>
          <a:ext cx="3817009" cy="3345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effectLst/>
            </a:rPr>
            <a:t>Evaluate the applied appropriate data structures in considering the costs and benefits of solving programming problems.</a:t>
          </a:r>
          <a:endParaRPr lang="en-PH" sz="3100" kern="1200" dirty="0"/>
        </a:p>
      </dsp:txBody>
      <dsp:txXfrm>
        <a:off x="1639482" y="997107"/>
        <a:ext cx="3817009" cy="3345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011B-4F68-514A-9007-FA87DB7B6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6AD0E-7DAA-0A45-84EE-68C8E4FEA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572C7-141E-3645-BBF2-8085F2F3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204-3707-3E48-A8D3-0C304542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BD28B-2C0C-1449-B729-DF1F879C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2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8B19-A266-184C-984F-E9E9BAC3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86E05-C144-9E4C-B0A9-DDAE849B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9023-FF35-C54A-80FE-C9921727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ADB72-538C-2945-BDC9-7D0A3ACF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9B9FB-BB92-BE48-B008-2F4CE668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5C06E-22AF-DD46-8B86-87E558828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DD7F8-ADB8-174F-9DA4-F9539ADCD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07753-BD2A-ED4E-B9A1-D5EB3D99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99E8-9C77-2E4F-BF61-F46A94A2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07DCE-631B-6A40-9506-89141534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8CDE-AA97-374E-92BC-FA6A10FA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4373A-22EC-0B45-9EA7-3F2093C0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3C8FC-EFD5-D147-AC52-51C59227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757D7-A59F-1D4E-A415-A26F008C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7B6D7-61E3-7948-AAF2-E88EFE5E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8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065F-7DB2-1546-A269-2A42BFDBF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BBBF5-5CB3-5742-A779-61E2E796C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7D198-8DAB-6A4A-B921-E86B98C2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58FFA-9855-3E4C-AB8E-B9D72940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3492-36F3-4546-A6C7-FE189186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74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76DD-4AC0-794C-82B5-BDF7B50C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01CC-03E0-874F-9C61-85C1BB802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DB401-4528-3A41-A153-B970F7880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9AC5C-F15C-A348-BDE8-5C7F27F1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5C64A-9861-264A-B078-1B115FBF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4B163-0220-224D-BE36-139E21A1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5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4824-359F-3C4C-B8F7-F2271A6B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55F2C-6FE9-E749-B931-A92D6A59D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32FD5-48A5-AB43-A148-1645D0C01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8B249-5E0F-6242-B8D4-F450FED8B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266B86-66C5-714F-9DCB-C957307F2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4AE8E-9F4E-D647-9FCA-F21AC787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C1FBE8-8080-3549-8E3C-1A8E8986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4EF5C-4C9A-6242-8FE0-6943B854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2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F7EC-478B-A247-9888-A506410B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DBD5E-90CE-9D46-9FFB-2FD4A398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917B6-6E56-F94E-9196-3A0EDE55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CA75C-E4A9-B440-A7E0-9A66BD16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4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B9631-B2AD-024E-A33A-4086B4F2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A48A0-6751-BD4D-9DA4-BAE3DC90D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87168-544C-6B49-881D-94A0C4D6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1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7CDA-B16E-FC4B-8EFB-BFACE3FF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450F-D542-A04A-8EC5-A472EFF95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D3B0-B8A7-DD4C-AA5A-1B5FECD9F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71DCA-F3BC-9348-AF73-C2F7242E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1700E-42BF-F84B-B52A-520DA0BD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4D114-E22A-034F-842C-8A650755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5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C194-DF3F-5847-9CAD-E5C3E96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674EA-6DF9-314D-95FB-FC3FE3E57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EF830-7B4F-C142-A054-B5DB2CB12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ED516-D24B-984F-B48F-F4F0EDB0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ADBFC-C905-FB42-BB72-69489A88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E87D-BEA6-F44E-9F76-C2D73C00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8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8DA26-373D-BF4A-8EDB-EDD829C88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8C4F-8735-BA44-99B1-B0D4830CF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4EF0E-DBB8-CE4F-89AD-AA3B2CACEC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AD5DF-01B0-034F-A854-405CCF3CDA23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E68F-8616-EC4E-820B-22576A04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6FAD9-EB56-EA4F-B8A7-44386392D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BD743-7448-0F4B-B0B8-63F6AE4D1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8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doodle.com/online-java-compiler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50AE-B35E-B04A-AB33-0BB3236C5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2E725-332F-1440-81C4-CC4400A3C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Amasis MT Pro Black" panose="02040A04050005020304" pitchFamily="18" charset="0"/>
              </a:rPr>
              <a:t>DATA STRUCTURES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62383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54E6D0-A14C-40BE-8E45-08151726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552813"/>
            <a:ext cx="11099352" cy="5905972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759E8-2C29-7C44-A831-D3A05E0B114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096"/>
          <a:stretch/>
        </p:blipFill>
        <p:spPr bwMode="auto">
          <a:xfrm>
            <a:off x="711805" y="728906"/>
            <a:ext cx="10770209" cy="55678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40794C1-FD85-1346-92CD-76BE7347AD5F}"/>
              </a:ext>
            </a:extLst>
          </p:cNvPr>
          <p:cNvSpPr/>
          <p:nvPr/>
        </p:nvSpPr>
        <p:spPr>
          <a:xfrm>
            <a:off x="7609827" y="1387365"/>
            <a:ext cx="2133264" cy="26170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5389226-9D67-DD48-B86E-DECC345F31CC}"/>
              </a:ext>
            </a:extLst>
          </p:cNvPr>
          <p:cNvSpPr/>
          <p:nvPr/>
        </p:nvSpPr>
        <p:spPr>
          <a:xfrm>
            <a:off x="709986" y="4642337"/>
            <a:ext cx="4434625" cy="137332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51663C6-C01C-5548-A7C0-32D37951993D}"/>
              </a:ext>
            </a:extLst>
          </p:cNvPr>
          <p:cNvSpPr/>
          <p:nvPr/>
        </p:nvSpPr>
        <p:spPr>
          <a:xfrm>
            <a:off x="1371601" y="3767959"/>
            <a:ext cx="5738648" cy="712359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57F73B-1438-9A40-8045-0784BEB6FCD3}"/>
              </a:ext>
            </a:extLst>
          </p:cNvPr>
          <p:cNvSpPr/>
          <p:nvPr/>
        </p:nvSpPr>
        <p:spPr>
          <a:xfrm>
            <a:off x="641467" y="2039815"/>
            <a:ext cx="4434625" cy="14595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9789814392785: Data Structures and Algorithms in Java - AbeBooks - Adam  Drozdek: 9814392782">
            <a:extLst>
              <a:ext uri="{FF2B5EF4-FFF2-40B4-BE49-F238E27FC236}">
                <a16:creationId xmlns:a16="http://schemas.microsoft.com/office/drawing/2014/main" id="{08681BF9-BC2B-A246-A423-D67519714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4" y="1248023"/>
            <a:ext cx="2836195" cy="363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.com: Java Programming eBook: Farrell, Joyce: Kindle Store">
            <a:extLst>
              <a:ext uri="{FF2B5EF4-FFF2-40B4-BE49-F238E27FC236}">
                <a16:creationId xmlns:a16="http://schemas.microsoft.com/office/drawing/2014/main" id="{AA50A4FB-EDB6-0649-BB44-AE252DDD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92" y="1248023"/>
            <a:ext cx="2938379" cy="363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Structures and Algorithms Using Python by Rance D. Necaise">
            <a:extLst>
              <a:ext uri="{FF2B5EF4-FFF2-40B4-BE49-F238E27FC236}">
                <a16:creationId xmlns:a16="http://schemas.microsoft.com/office/drawing/2014/main" id="{9865F0C1-A610-F347-B622-55E9B2095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353" y="2008052"/>
            <a:ext cx="2207022" cy="29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ndTap for Lambert&amp;#39;s Fundamentals of Python: Data Structures, 1 term  Printed Access Card: 9781337560214: Computer Science Books @ Amazon.com">
            <a:extLst>
              <a:ext uri="{FF2B5EF4-FFF2-40B4-BE49-F238E27FC236}">
                <a16:creationId xmlns:a16="http://schemas.microsoft.com/office/drawing/2014/main" id="{6821E78C-F242-0E41-853D-3908D5001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84" y="2008051"/>
            <a:ext cx="2291256" cy="29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81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E4B385-D559-EA41-B99E-B03649E33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11983"/>
              </p:ext>
            </p:extLst>
          </p:nvPr>
        </p:nvGraphicFramePr>
        <p:xfrm>
          <a:off x="654398" y="1289753"/>
          <a:ext cx="10574435" cy="5062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5265">
                  <a:extLst>
                    <a:ext uri="{9D8B030D-6E8A-4147-A177-3AD203B41FA5}">
                      <a16:colId xmlns:a16="http://schemas.microsoft.com/office/drawing/2014/main" val="2381216108"/>
                    </a:ext>
                  </a:extLst>
                </a:gridCol>
                <a:gridCol w="3237813">
                  <a:extLst>
                    <a:ext uri="{9D8B030D-6E8A-4147-A177-3AD203B41FA5}">
                      <a16:colId xmlns:a16="http://schemas.microsoft.com/office/drawing/2014/main" val="1807096320"/>
                    </a:ext>
                  </a:extLst>
                </a:gridCol>
                <a:gridCol w="6051357">
                  <a:extLst>
                    <a:ext uri="{9D8B030D-6E8A-4147-A177-3AD203B41FA5}">
                      <a16:colId xmlns:a16="http://schemas.microsoft.com/office/drawing/2014/main" val="609928446"/>
                    </a:ext>
                  </a:extLst>
                </a:gridCol>
              </a:tblGrid>
              <a:tr h="24963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MODULE 1 –</a:t>
                      </a:r>
                      <a:r>
                        <a:rPr lang="en-US" sz="1400" cap="all" dirty="0">
                          <a:effectLst/>
                        </a:rPr>
                        <a:t>Analysis of the Complexity of Algorithms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468604"/>
                  </a:ext>
                </a:extLst>
              </a:tr>
              <a:tr h="5299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MEDIATING OUTCOMES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TOPICS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8194098"/>
                  </a:ext>
                </a:extLst>
              </a:tr>
              <a:tr h="18243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1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</a:rPr>
                        <a:t>Course Introduction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MO11 Explain the importance of Data Structures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MCM </a:t>
                      </a:r>
                      <a:r>
                        <a:rPr lang="en-US" sz="1600" dirty="0" err="1">
                          <a:effectLst/>
                        </a:rPr>
                        <a:t>Mssion</a:t>
                      </a:r>
                      <a:r>
                        <a:rPr lang="en-US" sz="1600" dirty="0">
                          <a:effectLst/>
                        </a:rPr>
                        <a:t>, Vision, Core Values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About the Course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Policies and Guidelines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Differences of ITE Courses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Discussion of Project Specification and Rubrics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Introduction to Data Structures and Algorithms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Types of Data Structures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448267"/>
                  </a:ext>
                </a:extLst>
              </a:tr>
              <a:tr h="6081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2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MO12  Evaluate a program using Asymptotic Notation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Time and Space Complexity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Evaluate program efficiency using T(n)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Properties and Operations of ADT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Create ADT based on real-world scenario/model (</a:t>
                      </a:r>
                      <a:r>
                        <a:rPr lang="en-US" sz="1600" dirty="0" err="1">
                          <a:effectLst/>
                        </a:rPr>
                        <a:t>WaterTank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1569523"/>
                  </a:ext>
                </a:extLst>
              </a:tr>
              <a:tr h="685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MO13  Create ADT in formulating program solutions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564812"/>
                  </a:ext>
                </a:extLst>
              </a:tr>
              <a:tr h="91461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3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MO14 Analyze the performance of different sorting techniques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Different Sorting techniques/algorithm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Assess the performance of different sorting techniques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Implement ADT to each sorting technique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512050"/>
                  </a:ext>
                </a:extLst>
              </a:tr>
              <a:tr h="2496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4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effectLst/>
                        </a:rPr>
                        <a:t>Assessing Module 1: Preliminary Examination</a:t>
                      </a:r>
                      <a:endParaRPr lang="en-PH" sz="18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73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02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C069A0-BAB3-C946-B3CC-5D161ACB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96133"/>
              </p:ext>
            </p:extLst>
          </p:nvPr>
        </p:nvGraphicFramePr>
        <p:xfrm>
          <a:off x="547742" y="1239569"/>
          <a:ext cx="10717667" cy="5112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8191">
                  <a:extLst>
                    <a:ext uri="{9D8B030D-6E8A-4147-A177-3AD203B41FA5}">
                      <a16:colId xmlns:a16="http://schemas.microsoft.com/office/drawing/2014/main" val="1954601933"/>
                    </a:ext>
                  </a:extLst>
                </a:gridCol>
                <a:gridCol w="3571821">
                  <a:extLst>
                    <a:ext uri="{9D8B030D-6E8A-4147-A177-3AD203B41FA5}">
                      <a16:colId xmlns:a16="http://schemas.microsoft.com/office/drawing/2014/main" val="1706714723"/>
                    </a:ext>
                  </a:extLst>
                </a:gridCol>
                <a:gridCol w="5307655">
                  <a:extLst>
                    <a:ext uri="{9D8B030D-6E8A-4147-A177-3AD203B41FA5}">
                      <a16:colId xmlns:a16="http://schemas.microsoft.com/office/drawing/2014/main" val="2203638352"/>
                    </a:ext>
                  </a:extLst>
                </a:gridCol>
              </a:tblGrid>
              <a:tr h="25657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MODULE 2 – LINEAR STRUCTURES AND LINEAR SEARCH ALGORITHM 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09707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MEDIATING OUTCOMES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TOPICS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65994"/>
                  </a:ext>
                </a:extLst>
              </a:tr>
              <a:tr h="162792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Week 5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 </a:t>
                      </a:r>
                      <a:endParaRPr lang="en-PH" sz="1800">
                        <a:effectLst/>
                      </a:endParaRPr>
                    </a:p>
                    <a:p>
                      <a:pPr algn="just"/>
                      <a:r>
                        <a:rPr lang="en-US" sz="1600">
                          <a:effectLst/>
                        </a:rPr>
                        <a:t>MO25  Implement ADT to Linear Data Structures/Algorithm using array-based structure</a:t>
                      </a:r>
                      <a:endParaRPr lang="en-PH" sz="1800">
                        <a:effectLst/>
                      </a:endParaRPr>
                    </a:p>
                    <a:p>
                      <a:pPr algn="just"/>
                      <a:r>
                        <a:rPr lang="en-US" sz="1600">
                          <a:effectLst/>
                        </a:rPr>
                        <a:t> 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Linear Structures : Stack and Queue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Operations of Stack/Queue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Stack/</a:t>
                      </a:r>
                      <a:r>
                        <a:rPr lang="en-US" sz="1600" dirty="0" err="1">
                          <a:effectLst/>
                        </a:rPr>
                        <a:t>Quee</a:t>
                      </a:r>
                      <a:r>
                        <a:rPr lang="en-US" sz="1600" dirty="0">
                          <a:effectLst/>
                        </a:rPr>
                        <a:t> ADT Creation (Array Structure Implementation)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Application</a:t>
                      </a:r>
                      <a:endParaRPr lang="en-PH" sz="1800" dirty="0">
                        <a:effectLst/>
                      </a:endParaRPr>
                    </a:p>
                    <a:p>
                      <a:pPr marL="138430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381991"/>
                  </a:ext>
                </a:extLst>
              </a:tr>
              <a:tr h="197440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Week 6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MO26  Implement ADT to Linear Data Structures/Algorithm using dynamic-based structure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Linear Search and LinkedList Algorithms 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Operations of LinkedList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 ADT LinkedList Structure Implementation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Stack/Queue ADT Creation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Application</a:t>
                      </a:r>
                      <a:endParaRPr lang="en-PH" sz="18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>
                          <a:effectLst/>
                        </a:rPr>
                        <a:t>Types of LinkedList 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215283"/>
                  </a:ext>
                </a:extLst>
              </a:tr>
              <a:tr h="740403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Week 7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MO7 Create recursive functions to increase program efficiency</a:t>
                      </a:r>
                      <a:endParaRPr lang="en-PH" sz="1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Recursion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Recursive function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Fibonacci series and factorial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5056981"/>
                  </a:ext>
                </a:extLst>
              </a:tr>
              <a:tr h="2565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8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effectLst/>
                        </a:rPr>
                        <a:t>Assessing Module 2: Midterm Examination</a:t>
                      </a:r>
                      <a:endParaRPr lang="en-PH" sz="18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5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0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7B631E-397C-7A44-8939-FF4608A2D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39669"/>
              </p:ext>
            </p:extLst>
          </p:nvPr>
        </p:nvGraphicFramePr>
        <p:xfrm>
          <a:off x="564940" y="1284504"/>
          <a:ext cx="10749237" cy="51719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4569">
                  <a:extLst>
                    <a:ext uri="{9D8B030D-6E8A-4147-A177-3AD203B41FA5}">
                      <a16:colId xmlns:a16="http://schemas.microsoft.com/office/drawing/2014/main" val="3786948592"/>
                    </a:ext>
                  </a:extLst>
                </a:gridCol>
                <a:gridCol w="3943524">
                  <a:extLst>
                    <a:ext uri="{9D8B030D-6E8A-4147-A177-3AD203B41FA5}">
                      <a16:colId xmlns:a16="http://schemas.microsoft.com/office/drawing/2014/main" val="4077947310"/>
                    </a:ext>
                  </a:extLst>
                </a:gridCol>
                <a:gridCol w="5261144">
                  <a:extLst>
                    <a:ext uri="{9D8B030D-6E8A-4147-A177-3AD203B41FA5}">
                      <a16:colId xmlns:a16="http://schemas.microsoft.com/office/drawing/2014/main" val="3468681803"/>
                    </a:ext>
                  </a:extLst>
                </a:gridCol>
              </a:tblGrid>
              <a:tr h="24040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MODULE 3 – NON-LINEAR (HIERARCHICAL) DATA STRUCTURES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2084165"/>
                  </a:ext>
                </a:extLst>
              </a:tr>
              <a:tr h="37360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Week</a:t>
                      </a:r>
                      <a:endParaRPr lang="en-PH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MEDIATING OUTCOMES</a:t>
                      </a:r>
                      <a:endParaRPr lang="en-PH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TOPICS</a:t>
                      </a:r>
                      <a:endParaRPr lang="en-PH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7422539"/>
                  </a:ext>
                </a:extLst>
              </a:tr>
              <a:tr h="14395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9 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MO27 Build ADTs for Non-linear (hierarchical) data Structures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</a:endParaRPr>
                    </a:p>
                    <a:p>
                      <a:pPr algn="just"/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General Tree and Binary Trees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Tree Operations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Tree Traversals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BT ADT Creation (LinkedList Implementation)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Applications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266821"/>
                  </a:ext>
                </a:extLst>
              </a:tr>
              <a:tr h="16794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10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Binary  Search Trees and Priority Queues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 err="1">
                          <a:effectLst/>
                        </a:rPr>
                        <a:t>BSTree</a:t>
                      </a:r>
                      <a:r>
                        <a:rPr lang="en-US" sz="1600" dirty="0">
                          <a:effectLst/>
                        </a:rPr>
                        <a:t> Operations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 err="1">
                          <a:effectLst/>
                        </a:rPr>
                        <a:t>BSTree</a:t>
                      </a:r>
                      <a:r>
                        <a:rPr lang="en-US" sz="1600" dirty="0">
                          <a:effectLst/>
                        </a:rPr>
                        <a:t> Traversals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BST ADT Creation (LinkedList Implementation)</a:t>
                      </a:r>
                      <a:endParaRPr lang="en-PH" sz="1800" dirty="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1600" dirty="0">
                          <a:effectLst/>
                        </a:rPr>
                        <a:t>Applications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290737"/>
                  </a:ext>
                </a:extLst>
              </a:tr>
              <a:tr h="11915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11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>
                          <a:effectLst/>
                        </a:rPr>
                        <a:t>MO28 Provide an efficient programming solution based on identified problem scenario</a:t>
                      </a:r>
                      <a:endParaRPr lang="en-PH" sz="1800">
                        <a:effectLst/>
                      </a:endParaRPr>
                    </a:p>
                    <a:p>
                      <a:pPr algn="just"/>
                      <a:r>
                        <a:rPr lang="en-US" sz="1600">
                          <a:effectLst/>
                        </a:rPr>
                        <a:t> 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en-PH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5710810"/>
                  </a:ext>
                </a:extLst>
              </a:tr>
              <a:tr h="2404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Week 12</a:t>
                      </a:r>
                      <a:endParaRPr lang="en-PH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>
                          <a:effectLst/>
                        </a:rPr>
                        <a:t>Assessing Module 3: Final Examination</a:t>
                      </a:r>
                      <a:endParaRPr lang="en-PH" sz="18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just"/>
                      <a:endParaRPr lang="en-PH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107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91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++ Logo PNG Transparent &amp;amp; SVG Vector - Freebie Supply">
            <a:extLst>
              <a:ext uri="{FF2B5EF4-FFF2-40B4-BE49-F238E27FC236}">
                <a16:creationId xmlns:a16="http://schemas.microsoft.com/office/drawing/2014/main" id="{07E8BB7E-5C5A-E34F-8F0C-36DF3CA4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98" y="1755888"/>
            <a:ext cx="3407147" cy="25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Logo PNG Transparent (1) – Brands Logos">
            <a:extLst>
              <a:ext uri="{FF2B5EF4-FFF2-40B4-BE49-F238E27FC236}">
                <a16:creationId xmlns:a16="http://schemas.microsoft.com/office/drawing/2014/main" id="{D6CB17D4-ADFD-6B4D-93F6-1431487B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18" y="541995"/>
            <a:ext cx="4051739" cy="40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C097B914-D8E7-6F42-B552-B9A8FA14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856" y="1473402"/>
            <a:ext cx="3132521" cy="31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08741-87AC-1D42-BC0C-94C0A78A8769}"/>
              </a:ext>
            </a:extLst>
          </p:cNvPr>
          <p:cNvSpPr txBox="1"/>
          <p:nvPr/>
        </p:nvSpPr>
        <p:spPr>
          <a:xfrm>
            <a:off x="768949" y="5238246"/>
            <a:ext cx="454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1614318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608741-87AC-1D42-BC0C-94C0A78A8769}"/>
              </a:ext>
            </a:extLst>
          </p:cNvPr>
          <p:cNvSpPr txBox="1"/>
          <p:nvPr/>
        </p:nvSpPr>
        <p:spPr>
          <a:xfrm>
            <a:off x="3035406" y="5181335"/>
            <a:ext cx="6871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Integrated Development Environment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13FADD-2ED8-3D4A-892F-84BE8F81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069" y="1647466"/>
            <a:ext cx="1255758" cy="125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clipse Logo PNG Transparent &amp;amp; SVG Vector - Freebie Supply">
            <a:extLst>
              <a:ext uri="{FF2B5EF4-FFF2-40B4-BE49-F238E27FC236}">
                <a16:creationId xmlns:a16="http://schemas.microsoft.com/office/drawing/2014/main" id="{9484E5FB-372C-FA48-A5A8-1C518056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481" y="3567051"/>
            <a:ext cx="1382005" cy="12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B45F415-E260-564B-96AE-D215A5E4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98" y="3563129"/>
            <a:ext cx="1126955" cy="129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092E49C-4F9E-3E4D-B149-066BBC1A9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399" y="3221879"/>
            <a:ext cx="1653729" cy="1641295"/>
          </a:xfrm>
          <a:prstGeom prst="rect">
            <a:avLst/>
          </a:prstGeom>
        </p:spPr>
      </p:pic>
      <p:pic>
        <p:nvPicPr>
          <p:cNvPr id="18" name="Picture 10" descr="Python Logo transparent PNG - StickPNG">
            <a:extLst>
              <a:ext uri="{FF2B5EF4-FFF2-40B4-BE49-F238E27FC236}">
                <a16:creationId xmlns:a16="http://schemas.microsoft.com/office/drawing/2014/main" id="{D120E27E-F8DA-BD4C-AC9E-880385F0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73" y="1553539"/>
            <a:ext cx="1295629" cy="129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yCharm Logo transparent PNG - StickPNG">
            <a:extLst>
              <a:ext uri="{FF2B5EF4-FFF2-40B4-BE49-F238E27FC236}">
                <a16:creationId xmlns:a16="http://schemas.microsoft.com/office/drawing/2014/main" id="{7B788F06-ABB8-8344-B057-FA361D21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48" y="1647466"/>
            <a:ext cx="1295629" cy="12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Visual studio code Icon | Papirus Apps Iconset | Papirus Development Team">
            <a:extLst>
              <a:ext uri="{FF2B5EF4-FFF2-40B4-BE49-F238E27FC236}">
                <a16:creationId xmlns:a16="http://schemas.microsoft.com/office/drawing/2014/main" id="{B4706B80-9E71-E047-8360-E875E7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727" y="1852043"/>
            <a:ext cx="3010637" cy="30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21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op 6 online Java compilers for students - JAXenter">
            <a:extLst>
              <a:ext uri="{FF2B5EF4-FFF2-40B4-BE49-F238E27FC236}">
                <a16:creationId xmlns:a16="http://schemas.microsoft.com/office/drawing/2014/main" id="{D3E417F2-8307-904F-A020-302C17560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3" b="-748"/>
          <a:stretch/>
        </p:blipFill>
        <p:spPr bwMode="auto">
          <a:xfrm>
            <a:off x="609198" y="1226644"/>
            <a:ext cx="7900818" cy="475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08741-87AC-1D42-BC0C-94C0A78A8769}"/>
              </a:ext>
            </a:extLst>
          </p:cNvPr>
          <p:cNvSpPr txBox="1"/>
          <p:nvPr/>
        </p:nvSpPr>
        <p:spPr>
          <a:xfrm>
            <a:off x="194669" y="6089458"/>
            <a:ext cx="778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Online Tools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CA33EC-F88B-404F-AC9D-90CB2E7ED767}"/>
              </a:ext>
            </a:extLst>
          </p:cNvPr>
          <p:cNvSpPr/>
          <p:nvPr/>
        </p:nvSpPr>
        <p:spPr>
          <a:xfrm>
            <a:off x="970086" y="46519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PH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https://www.jdoodle.com/online-java-compiler/</a:t>
            </a:r>
            <a:endParaRPr lang="en-PH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686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nlineGDB Blog – An official OnlineGDB blog">
            <a:extLst>
              <a:ext uri="{FF2B5EF4-FFF2-40B4-BE49-F238E27FC236}">
                <a16:creationId xmlns:a16="http://schemas.microsoft.com/office/drawing/2014/main" id="{A639E3B6-7C3D-FB4E-B292-E55E5FE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37" y="1300655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08741-87AC-1D42-BC0C-94C0A78A8769}"/>
              </a:ext>
            </a:extLst>
          </p:cNvPr>
          <p:cNvSpPr txBox="1"/>
          <p:nvPr/>
        </p:nvSpPr>
        <p:spPr>
          <a:xfrm>
            <a:off x="194669" y="6089458"/>
            <a:ext cx="778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Online Tools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CA33EC-F88B-404F-AC9D-90CB2E7ED767}"/>
              </a:ext>
            </a:extLst>
          </p:cNvPr>
          <p:cNvSpPr/>
          <p:nvPr/>
        </p:nvSpPr>
        <p:spPr>
          <a:xfrm>
            <a:off x="717837" y="4021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PH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</a:t>
            </a:r>
            <a:r>
              <a:rPr lang="en-PH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www.onlinegdb.com</a:t>
            </a:r>
            <a:r>
              <a:rPr lang="en-PH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PH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online_java_compiler</a:t>
            </a:r>
            <a:endParaRPr lang="en-PH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59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ava Logo PNG Transparent (1) – Brands Logos">
            <a:extLst>
              <a:ext uri="{FF2B5EF4-FFF2-40B4-BE49-F238E27FC236}">
                <a16:creationId xmlns:a16="http://schemas.microsoft.com/office/drawing/2014/main" id="{D6CB17D4-ADFD-6B4D-93F6-1431487B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86" y="2026261"/>
            <a:ext cx="4051739" cy="40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608741-87AC-1D42-BC0C-94C0A78A8769}"/>
              </a:ext>
            </a:extLst>
          </p:cNvPr>
          <p:cNvSpPr txBox="1"/>
          <p:nvPr/>
        </p:nvSpPr>
        <p:spPr>
          <a:xfrm>
            <a:off x="-626225" y="6078000"/>
            <a:ext cx="541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Recommendation</a:t>
            </a:r>
          </a:p>
        </p:txBody>
      </p:sp>
      <p:pic>
        <p:nvPicPr>
          <p:cNvPr id="6" name="Picture 4" descr="Eclipse Logo PNG Transparent &amp;amp; SVG Vector - Freebie Supply">
            <a:extLst>
              <a:ext uri="{FF2B5EF4-FFF2-40B4-BE49-F238E27FC236}">
                <a16:creationId xmlns:a16="http://schemas.microsoft.com/office/drawing/2014/main" id="{1E8AB2A6-A19D-DC48-8960-802E6A6A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64" y="1702648"/>
            <a:ext cx="2081905" cy="19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Visual studio code Icon | Papirus Apps Iconset | Papirus Development Team">
            <a:extLst>
              <a:ext uri="{FF2B5EF4-FFF2-40B4-BE49-F238E27FC236}">
                <a16:creationId xmlns:a16="http://schemas.microsoft.com/office/drawing/2014/main" id="{C7D7F0F0-46C8-6C4F-94E5-C5ADC4A9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642" y="1231498"/>
            <a:ext cx="3010637" cy="30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08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Files">
            <a:extLst>
              <a:ext uri="{FF2B5EF4-FFF2-40B4-BE49-F238E27FC236}">
                <a16:creationId xmlns:a16="http://schemas.microsoft.com/office/drawing/2014/main" id="{5A30FA3B-AF1E-42D9-BA07-03F42EF23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6" r="25933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9E2C17-A119-4F4E-8427-9706C9DF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71" y="4823085"/>
            <a:ext cx="4087306" cy="850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Open a file</a:t>
            </a:r>
          </a:p>
        </p:txBody>
      </p:sp>
    </p:spTree>
    <p:extLst>
      <p:ext uri="{BB962C8B-B14F-4D97-AF65-F5344CB8AC3E}">
        <p14:creationId xmlns:p14="http://schemas.microsoft.com/office/powerpoint/2010/main" val="252925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FCBF3-F94B-A54A-B726-9A2F1F591740}"/>
              </a:ext>
            </a:extLst>
          </p:cNvPr>
          <p:cNvSpPr txBox="1"/>
          <p:nvPr/>
        </p:nvSpPr>
        <p:spPr>
          <a:xfrm>
            <a:off x="1247971" y="2376306"/>
            <a:ext cx="3889610" cy="9210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6600" b="1" kern="1200" dirty="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34C91-D8BB-2948-A536-BE49AD025BC2}"/>
              </a:ext>
            </a:extLst>
          </p:cNvPr>
          <p:cNvSpPr txBox="1"/>
          <p:nvPr/>
        </p:nvSpPr>
        <p:spPr>
          <a:xfrm>
            <a:off x="1613108" y="3044956"/>
            <a:ext cx="5411387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000" b="1" dirty="0" err="1">
                <a:solidFill>
                  <a:srgbClr val="7030A0"/>
                </a:solidFill>
              </a:rPr>
              <a:t>Martzel</a:t>
            </a:r>
            <a:r>
              <a:rPr lang="en-US" sz="4000" b="1" dirty="0">
                <a:solidFill>
                  <a:srgbClr val="7030A0"/>
                </a:solidFill>
              </a:rPr>
              <a:t> Baste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7030A0"/>
                </a:solidFill>
              </a:rPr>
              <a:t>CCIS Department</a:t>
            </a:r>
          </a:p>
        </p:txBody>
      </p:sp>
    </p:spTree>
    <p:extLst>
      <p:ext uri="{BB962C8B-B14F-4D97-AF65-F5344CB8AC3E}">
        <p14:creationId xmlns:p14="http://schemas.microsoft.com/office/powerpoint/2010/main" val="2707130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BF791322-051A-4357-AD19-1905CB7AD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038D64-3C6D-6644-918F-03F8426E5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74" y="4721902"/>
            <a:ext cx="4572000" cy="1577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PH" dirty="0"/>
              <a:t>Look up a contact on your phone</a:t>
            </a:r>
            <a:r>
              <a:rPr lang="en-PH" sz="5400" dirty="0"/>
              <a:t>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8712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3" descr="Sphere of mesh and nodes">
            <a:extLst>
              <a:ext uri="{FF2B5EF4-FFF2-40B4-BE49-F238E27FC236}">
                <a16:creationId xmlns:a16="http://schemas.microsoft.com/office/drawing/2014/main" id="{058BBFB7-C5E6-4F9C-82AB-00CC5237F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6B171-8147-9348-BE5C-F967E611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0" y="209862"/>
            <a:ext cx="2974935" cy="1525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Do a web search </a:t>
            </a:r>
          </a:p>
        </p:txBody>
      </p:sp>
    </p:spTree>
    <p:extLst>
      <p:ext uri="{BB962C8B-B14F-4D97-AF65-F5344CB8AC3E}">
        <p14:creationId xmlns:p14="http://schemas.microsoft.com/office/powerpoint/2010/main" val="1758476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C718BD-75D3-9645-9BAD-7E0D49EB0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054864"/>
              </p:ext>
            </p:extLst>
          </p:nvPr>
        </p:nvGraphicFramePr>
        <p:xfrm>
          <a:off x="688557" y="1308024"/>
          <a:ext cx="7503887" cy="3422736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2868690">
                  <a:extLst>
                    <a:ext uri="{9D8B030D-6E8A-4147-A177-3AD203B41FA5}">
                      <a16:colId xmlns:a16="http://schemas.microsoft.com/office/drawing/2014/main" val="1141265916"/>
                    </a:ext>
                  </a:extLst>
                </a:gridCol>
                <a:gridCol w="4635197">
                  <a:extLst>
                    <a:ext uri="{9D8B030D-6E8A-4147-A177-3AD203B41FA5}">
                      <a16:colId xmlns:a16="http://schemas.microsoft.com/office/drawing/2014/main" val="822798349"/>
                    </a:ext>
                  </a:extLst>
                </a:gridCol>
              </a:tblGrid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COURSE CODE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CS106P/CS104L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255577"/>
                  </a:ext>
                </a:extLst>
              </a:tr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COURSE TITLE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000" cap="all" dirty="0">
                          <a:effectLst/>
                        </a:rPr>
                        <a:t>DATA STRUCTURES AND ALGORITHMS</a:t>
                      </a:r>
                      <a:endParaRPr lang="en-PH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3054093"/>
                  </a:ext>
                </a:extLst>
              </a:tr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PRE-REQUISITE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IT 101-2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9222637"/>
                  </a:ext>
                </a:extLst>
              </a:tr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CO-REQUISITE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None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479707"/>
                  </a:ext>
                </a:extLst>
              </a:tr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CREDIT UNIT(S)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Three (3) units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7358527"/>
                  </a:ext>
                </a:extLst>
              </a:tr>
              <a:tr h="5704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CLASS SCHEDULE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4.5 hours per week</a:t>
                      </a:r>
                      <a:endParaRPr lang="en-PH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35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909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98A1DB-79E2-DF45-B9E3-C24AE3420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97362"/>
              </p:ext>
            </p:extLst>
          </p:nvPr>
        </p:nvGraphicFramePr>
        <p:xfrm>
          <a:off x="591918" y="1349830"/>
          <a:ext cx="8515505" cy="4051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5505">
                  <a:extLst>
                    <a:ext uri="{9D8B030D-6E8A-4147-A177-3AD203B41FA5}">
                      <a16:colId xmlns:a16="http://schemas.microsoft.com/office/drawing/2014/main" val="3586273311"/>
                    </a:ext>
                  </a:extLst>
                </a:gridCol>
              </a:tblGrid>
              <a:tr h="4274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3200" dirty="0">
                          <a:effectLst/>
                        </a:rPr>
                        <a:t>COURSE DESCRIPTION</a:t>
                      </a:r>
                      <a:endParaRPr lang="en-PH" sz="3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64762"/>
                  </a:ext>
                </a:extLst>
              </a:tr>
              <a:tr h="352627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800" dirty="0">
                          <a:effectLst/>
                        </a:rPr>
                        <a:t>This course is focused on the study data abstractions, and core set of data structures and algorithms that provide a foundation for writing efficient programs. This course is about showing the correctness of algorithms and studying their computational complexities, a mixture of theoretical knowledge and practical experience.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6625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74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C5B0D-962D-CC44-A65E-7847C720D0DC}"/>
              </a:ext>
            </a:extLst>
          </p:cNvPr>
          <p:cNvGrpSpPr/>
          <p:nvPr/>
        </p:nvGrpSpPr>
        <p:grpSpPr>
          <a:xfrm>
            <a:off x="-688556" y="812801"/>
            <a:ext cx="7101548" cy="4920342"/>
            <a:chOff x="-1103084" y="812801"/>
            <a:chExt cx="6676570" cy="4920342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6A4DEB0-37C9-5641-9B71-9A89EE6C9D77}"/>
                </a:ext>
              </a:extLst>
            </p:cNvPr>
            <p:cNvGraphicFramePr/>
            <p:nvPr/>
          </p:nvGraphicFramePr>
          <p:xfrm>
            <a:off x="-1103084" y="812801"/>
            <a:ext cx="6676570" cy="49203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2440C9-27C4-614A-AEE6-0EB95251EF2A}"/>
                </a:ext>
              </a:extLst>
            </p:cNvPr>
            <p:cNvSpPr txBox="1"/>
            <p:nvPr/>
          </p:nvSpPr>
          <p:spPr>
            <a:xfrm>
              <a:off x="130629" y="1407886"/>
              <a:ext cx="426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FF00"/>
                  </a:solidFill>
                </a:rPr>
                <a:t>COURSE OUTCOME 1</a:t>
              </a:r>
            </a:p>
          </p:txBody>
        </p:sp>
      </p:grpSp>
      <p:pic>
        <p:nvPicPr>
          <p:cNvPr id="1028" name="Picture 4" descr="Clock Clipart Animation - Clock Cartoon Png Gif Transparent Png - Full Size  Clipart (#1402686) - PinClipart">
            <a:extLst>
              <a:ext uri="{FF2B5EF4-FFF2-40B4-BE49-F238E27FC236}">
                <a16:creationId xmlns:a16="http://schemas.microsoft.com/office/drawing/2014/main" id="{C01D4780-1122-5844-B0D0-C2C2D1E0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881" y="3429000"/>
            <a:ext cx="1903037" cy="293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 Card Icon Png #189390 - Free Icons Library">
            <a:extLst>
              <a:ext uri="{FF2B5EF4-FFF2-40B4-BE49-F238E27FC236}">
                <a16:creationId xmlns:a16="http://schemas.microsoft.com/office/drawing/2014/main" id="{003031D2-BC8B-E04D-9A65-FD77BACC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0" y="4044530"/>
            <a:ext cx="2422992" cy="242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1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C5B0D-962D-CC44-A65E-7847C720D0DC}"/>
              </a:ext>
            </a:extLst>
          </p:cNvPr>
          <p:cNvGrpSpPr/>
          <p:nvPr/>
        </p:nvGrpSpPr>
        <p:grpSpPr>
          <a:xfrm>
            <a:off x="-639788" y="630601"/>
            <a:ext cx="6979628" cy="4920342"/>
            <a:chOff x="-1103084" y="812801"/>
            <a:chExt cx="6676570" cy="4920342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6A4DEB0-37C9-5641-9B71-9A89EE6C9D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52549663"/>
                </p:ext>
              </p:extLst>
            </p:nvPr>
          </p:nvGraphicFramePr>
          <p:xfrm>
            <a:off x="-1103084" y="812801"/>
            <a:ext cx="6676570" cy="49203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2440C9-27C4-614A-AEE6-0EB95251EF2A}"/>
                </a:ext>
              </a:extLst>
            </p:cNvPr>
            <p:cNvSpPr txBox="1"/>
            <p:nvPr/>
          </p:nvSpPr>
          <p:spPr>
            <a:xfrm>
              <a:off x="130629" y="1407886"/>
              <a:ext cx="426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FF00"/>
                  </a:solidFill>
                </a:rPr>
                <a:t>COURSE OUTCOME 2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68EE9B3-E89B-8C43-BE09-095B7D17D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819" y="3661863"/>
            <a:ext cx="3067005" cy="358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C5B0D-962D-CC44-A65E-7847C720D0DC}"/>
              </a:ext>
            </a:extLst>
          </p:cNvPr>
          <p:cNvGrpSpPr/>
          <p:nvPr/>
        </p:nvGrpSpPr>
        <p:grpSpPr>
          <a:xfrm>
            <a:off x="-651980" y="812801"/>
            <a:ext cx="6676570" cy="4920342"/>
            <a:chOff x="-1103084" y="812801"/>
            <a:chExt cx="6676570" cy="4920342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6A4DEB0-37C9-5641-9B71-9A89EE6C9D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8847911"/>
                </p:ext>
              </p:extLst>
            </p:nvPr>
          </p:nvGraphicFramePr>
          <p:xfrm>
            <a:off x="-1103084" y="812801"/>
            <a:ext cx="6676570" cy="49203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2440C9-27C4-614A-AEE6-0EB95251EF2A}"/>
                </a:ext>
              </a:extLst>
            </p:cNvPr>
            <p:cNvSpPr txBox="1"/>
            <p:nvPr/>
          </p:nvSpPr>
          <p:spPr>
            <a:xfrm>
              <a:off x="130629" y="1407886"/>
              <a:ext cx="426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FF00"/>
                  </a:solidFill>
                </a:rPr>
                <a:t>COURSE OUTCOME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4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C68F565269FF4B90A9900F00C660BD" ma:contentTypeVersion="12" ma:contentTypeDescription="Create a new document." ma:contentTypeScope="" ma:versionID="191455eb6599b3b192d3cace8844dd1f">
  <xsd:schema xmlns:xsd="http://www.w3.org/2001/XMLSchema" xmlns:xs="http://www.w3.org/2001/XMLSchema" xmlns:p="http://schemas.microsoft.com/office/2006/metadata/properties" xmlns:ns2="18c85f76-cdea-4823-9fcc-bdad1ec089fa" xmlns:ns3="559a3eca-5d1c-4a72-ad64-eb54323b2635" targetNamespace="http://schemas.microsoft.com/office/2006/metadata/properties" ma:root="true" ma:fieldsID="06fce8c90be596216ea07f0bc77598e9" ns2:_="" ns3:_="">
    <xsd:import namespace="18c85f76-cdea-4823-9fcc-bdad1ec089fa"/>
    <xsd:import namespace="559a3eca-5d1c-4a72-ad64-eb54323b26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c85f76-cdea-4823-9fcc-bdad1ec089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a3eca-5d1c-4a72-ad64-eb54323b26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5ABC0-A317-48D3-810C-800AC039CA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c85f76-cdea-4823-9fcc-bdad1ec089fa"/>
    <ds:schemaRef ds:uri="559a3eca-5d1c-4a72-ad64-eb54323b26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920A23-0EEE-45BC-9916-4865C819A77E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documentManagement/types"/>
    <ds:schemaRef ds:uri="18c85f76-cdea-4823-9fcc-bdad1ec089fa"/>
    <ds:schemaRef ds:uri="http://purl.org/dc/dcmitype/"/>
    <ds:schemaRef ds:uri="559a3eca-5d1c-4a72-ad64-eb54323b2635"/>
  </ds:schemaRefs>
</ds:datastoreItem>
</file>

<file path=customXml/itemProps3.xml><?xml version="1.0" encoding="utf-8"?>
<ds:datastoreItem xmlns:ds="http://schemas.openxmlformats.org/officeDocument/2006/customXml" ds:itemID="{D87F2D8E-8AED-46C8-8B37-FB6222A3AB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553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Amasis MT Pro Black</vt:lpstr>
      <vt:lpstr>Arial</vt:lpstr>
      <vt:lpstr>Calibri</vt:lpstr>
      <vt:lpstr>Calibri Light</vt:lpstr>
      <vt:lpstr>Symbol</vt:lpstr>
      <vt:lpstr>Times New Roman</vt:lpstr>
      <vt:lpstr>Office Theme</vt:lpstr>
      <vt:lpstr>Course Introduction</vt:lpstr>
      <vt:lpstr>Open a file</vt:lpstr>
      <vt:lpstr>Look up a contact on your phone </vt:lpstr>
      <vt:lpstr>Do a web 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Lisondra, Cherry B.</dc:creator>
  <cp:lastModifiedBy>Baste, Martzel</cp:lastModifiedBy>
  <cp:revision>4</cp:revision>
  <dcterms:created xsi:type="dcterms:W3CDTF">2020-05-28T02:23:38Z</dcterms:created>
  <dcterms:modified xsi:type="dcterms:W3CDTF">2022-08-02T13:56:30Z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0x010100B3C68F565269FF4B90A9900F00C660BD</vt:lpwstr>
  </property>
</Properties>
</file>